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25"/>
  </p:notesMasterIdLst>
  <p:handoutMasterIdLst>
    <p:handoutMasterId r:id="rId26"/>
  </p:handoutMasterIdLst>
  <p:sldIdLst>
    <p:sldId id="2076136272" r:id="rId6"/>
    <p:sldId id="2076136245" r:id="rId7"/>
    <p:sldId id="2076136274" r:id="rId8"/>
    <p:sldId id="2076136293" r:id="rId9"/>
    <p:sldId id="2076136302" r:id="rId10"/>
    <p:sldId id="2076136304" r:id="rId11"/>
    <p:sldId id="2076136289" r:id="rId12"/>
    <p:sldId id="2076136298" r:id="rId13"/>
    <p:sldId id="2076136299" r:id="rId14"/>
    <p:sldId id="2076136296" r:id="rId15"/>
    <p:sldId id="2076136297" r:id="rId16"/>
    <p:sldId id="2076136300" r:id="rId17"/>
    <p:sldId id="2076136294" r:id="rId18"/>
    <p:sldId id="2076136301" r:id="rId19"/>
    <p:sldId id="2076136290" r:id="rId20"/>
    <p:sldId id="2076136305" r:id="rId21"/>
    <p:sldId id="2076136306" r:id="rId22"/>
    <p:sldId id="2076136292" r:id="rId23"/>
    <p:sldId id="2076136279" r:id="rId24"/>
  </p:sldIdLst>
  <p:sldSz cx="14630400" cy="8229600"/>
  <p:notesSz cx="6858000" cy="9144000"/>
  <p:embeddedFontLst>
    <p:embeddedFont>
      <p:font typeface="Calibri" panose="020F0502020204030204" pitchFamily="34" charset="0"/>
      <p:regular r:id="rId27"/>
      <p:bold r:id="rId28"/>
      <p:italic r:id="rId29"/>
      <p:boldItalic r:id="rId30"/>
    </p:embeddedFont>
    <p:embeddedFont>
      <p:font typeface="Poppins" pitchFamily="2" charset="77"/>
      <p:regular r:id="rId31"/>
      <p:bold r:id="rId32"/>
      <p:italic r:id="rId33"/>
      <p:boldItalic r:id="rId34"/>
    </p:embeddedFont>
    <p:embeddedFont>
      <p:font typeface="Poppins Light" panose="020B0604020202020204" pitchFamily="34" charset="0"/>
      <p:regular r:id="rId35"/>
      <p:italic r:id="rId36"/>
    </p:embeddedFont>
    <p:embeddedFont>
      <p:font typeface="Segoe UI" panose="020B0502040204020203" pitchFamily="34" charset="0"/>
      <p:regular r:id="rId37"/>
      <p:bold r:id="rId38"/>
      <p:italic r:id="rId39"/>
      <p:boldItalic r:id="rId40"/>
    </p:embeddedFont>
    <p:embeddedFont>
      <p:font typeface="Segoe UI Semibold" panose="020B0502040204020203" pitchFamily="34" charset="0"/>
      <p:regular r:id="rId41"/>
      <p:bold r:id="rId42"/>
      <p:italic r:id="rId43"/>
      <p:boldItalic r:id="rId44"/>
    </p:embeddedFont>
    <p:embeddedFont>
      <p:font typeface="Segoe UI Semibold (Headings)" panose="020B0502040204020203" pitchFamily="34" charset="0"/>
      <p:regular r:id="rId45"/>
      <p:bold r:id="rId46"/>
      <p:italic r:id="rId47"/>
      <p:boldItalic r:id="rId48"/>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72"/>
            <p14:sldId id="2076136245"/>
            <p14:sldId id="2076136274"/>
            <p14:sldId id="2076136293"/>
            <p14:sldId id="2076136302"/>
            <p14:sldId id="2076136304"/>
            <p14:sldId id="2076136289"/>
            <p14:sldId id="2076136298"/>
            <p14:sldId id="2076136299"/>
            <p14:sldId id="2076136296"/>
            <p14:sldId id="2076136297"/>
            <p14:sldId id="2076136300"/>
            <p14:sldId id="2076136294"/>
            <p14:sldId id="2076136301"/>
            <p14:sldId id="2076136290"/>
            <p14:sldId id="2076136305"/>
            <p14:sldId id="2076136306"/>
            <p14:sldId id="2076136292"/>
            <p14:sldId id="207613627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F91"/>
    <a:srgbClr val="9BF00B"/>
    <a:srgbClr val="A3F6FF"/>
    <a:srgbClr val="08023F"/>
    <a:srgbClr val="FFFFFF"/>
    <a:srgbClr val="53EDFF"/>
    <a:srgbClr val="50E6FF"/>
    <a:srgbClr val="0078D4"/>
    <a:srgbClr val="53EFFF"/>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0BA09-08E8-0A48-9F46-1793C2794090}" v="3090" dt="2022-10-20T18:08:38.337"/>
    <p1510:client id="{EFC93155-7D18-4946-8EF9-055EA376A67E}" v="20" vWet="25" dt="2022-10-20T18:08:34.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autoAdjust="0"/>
    <p:restoredTop sz="94156" autoAdjust="0"/>
  </p:normalViewPr>
  <p:slideViewPr>
    <p:cSldViewPr snapToGrid="0" snapToObjects="1">
      <p:cViewPr varScale="1">
        <p:scale>
          <a:sx n="105" d="100"/>
          <a:sy n="105" d="100"/>
        </p:scale>
        <p:origin x="344" y="-72"/>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6.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15.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al Deb" userId="fd6565b6-a9d0-46de-8efd-3ff4e9b834b9" providerId="ADAL" clId="{9420BA09-08E8-0A48-9F46-1793C2794090}"/>
    <pc:docChg chg="undo custSel modSld">
      <pc:chgData name="Prabal Deb" userId="fd6565b6-a9d0-46de-8efd-3ff4e9b834b9" providerId="ADAL" clId="{9420BA09-08E8-0A48-9F46-1793C2794090}" dt="2022-10-20T18:08:38.337" v="438" actId="20577"/>
      <pc:docMkLst>
        <pc:docMk/>
      </pc:docMkLst>
      <pc:sldChg chg="modSp mod">
        <pc:chgData name="Prabal Deb" userId="fd6565b6-a9d0-46de-8efd-3ff4e9b834b9" providerId="ADAL" clId="{9420BA09-08E8-0A48-9F46-1793C2794090}" dt="2022-10-20T18:01:36.601" v="407"/>
        <pc:sldMkLst>
          <pc:docMk/>
          <pc:sldMk cId="2942081188" sldId="2076136245"/>
        </pc:sldMkLst>
        <pc:spChg chg="mod">
          <ac:chgData name="Prabal Deb" userId="fd6565b6-a9d0-46de-8efd-3ff4e9b834b9" providerId="ADAL" clId="{9420BA09-08E8-0A48-9F46-1793C2794090}" dt="2022-10-20T18:01:36.601" v="407"/>
          <ac:spMkLst>
            <pc:docMk/>
            <pc:sldMk cId="2942081188" sldId="2076136245"/>
            <ac:spMk id="3" creationId="{73B4996F-7B3F-4E14-8BE3-61404D24858C}"/>
          </ac:spMkLst>
        </pc:spChg>
      </pc:sldChg>
      <pc:sldChg chg="modSp mod">
        <pc:chgData name="Prabal Deb" userId="fd6565b6-a9d0-46de-8efd-3ff4e9b834b9" providerId="ADAL" clId="{9420BA09-08E8-0A48-9F46-1793C2794090}" dt="2022-10-20T18:08:38.337" v="438" actId="20577"/>
        <pc:sldMkLst>
          <pc:docMk/>
          <pc:sldMk cId="3999745940" sldId="2076136290"/>
        </pc:sldMkLst>
        <pc:spChg chg="mod">
          <ac:chgData name="Prabal Deb" userId="fd6565b6-a9d0-46de-8efd-3ff4e9b834b9" providerId="ADAL" clId="{9420BA09-08E8-0A48-9F46-1793C2794090}" dt="2022-10-20T18:08:38.337" v="438" actId="20577"/>
          <ac:spMkLst>
            <pc:docMk/>
            <pc:sldMk cId="3999745940" sldId="2076136290"/>
            <ac:spMk id="3" creationId="{E809DB10-5D16-458A-9D51-EA73716C3B97}"/>
          </ac:spMkLst>
        </pc:spChg>
      </pc:sldChg>
      <pc:sldChg chg="modSp modAnim modNotesTx">
        <pc:chgData name="Prabal Deb" userId="fd6565b6-a9d0-46de-8efd-3ff4e9b834b9" providerId="ADAL" clId="{9420BA09-08E8-0A48-9F46-1793C2794090}" dt="2022-10-20T18:04:27.617" v="432" actId="12"/>
        <pc:sldMkLst>
          <pc:docMk/>
          <pc:sldMk cId="322673585" sldId="2076136294"/>
        </pc:sldMkLst>
        <pc:spChg chg="mod">
          <ac:chgData name="Prabal Deb" userId="fd6565b6-a9d0-46de-8efd-3ff4e9b834b9" providerId="ADAL" clId="{9420BA09-08E8-0A48-9F46-1793C2794090}" dt="2022-10-20T18:04:27.617" v="432" actId="12"/>
          <ac:spMkLst>
            <pc:docMk/>
            <pc:sldMk cId="322673585" sldId="2076136294"/>
            <ac:spMk id="5" creationId="{D231936F-F3F9-4D87-AEDF-B036050C2300}"/>
          </ac:spMkLst>
        </pc:spChg>
      </pc:sldChg>
      <pc:sldChg chg="addSp delSp modSp mod modAnim modNotesTx">
        <pc:chgData name="Prabal Deb" userId="fd6565b6-a9d0-46de-8efd-3ff4e9b834b9" providerId="ADAL" clId="{9420BA09-08E8-0A48-9F46-1793C2794090}" dt="2022-10-20T17:29:58.756" v="229" actId="20577"/>
        <pc:sldMkLst>
          <pc:docMk/>
          <pc:sldMk cId="1618312183" sldId="2076136296"/>
        </pc:sldMkLst>
        <pc:spChg chg="mod">
          <ac:chgData name="Prabal Deb" userId="fd6565b6-a9d0-46de-8efd-3ff4e9b834b9" providerId="ADAL" clId="{9420BA09-08E8-0A48-9F46-1793C2794090}" dt="2022-10-20T17:03:23.793" v="150" actId="20577"/>
          <ac:spMkLst>
            <pc:docMk/>
            <pc:sldMk cId="1618312183" sldId="2076136296"/>
            <ac:spMk id="4" creationId="{821C06BA-1A18-4B7A-9C42-D93807DE3471}"/>
          </ac:spMkLst>
        </pc:spChg>
        <pc:picChg chg="add del mod modCrop">
          <ac:chgData name="Prabal Deb" userId="fd6565b6-a9d0-46de-8efd-3ff4e9b834b9" providerId="ADAL" clId="{9420BA09-08E8-0A48-9F46-1793C2794090}" dt="2022-10-20T16:57:24.835" v="45" actId="478"/>
          <ac:picMkLst>
            <pc:docMk/>
            <pc:sldMk cId="1618312183" sldId="2076136296"/>
            <ac:picMk id="2" creationId="{1A05BEF6-14F0-D24B-BF9D-3D5BF7ED1340}"/>
          </ac:picMkLst>
        </pc:picChg>
        <pc:picChg chg="add del mod modCrop">
          <ac:chgData name="Prabal Deb" userId="fd6565b6-a9d0-46de-8efd-3ff4e9b834b9" providerId="ADAL" clId="{9420BA09-08E8-0A48-9F46-1793C2794090}" dt="2022-10-20T16:57:54.830" v="53" actId="478"/>
          <ac:picMkLst>
            <pc:docMk/>
            <pc:sldMk cId="1618312183" sldId="2076136296"/>
            <ac:picMk id="3" creationId="{780306B7-5BFA-BB05-9281-B3ED948DCC71}"/>
          </ac:picMkLst>
        </pc:picChg>
        <pc:picChg chg="add mod modCrop">
          <ac:chgData name="Prabal Deb" userId="fd6565b6-a9d0-46de-8efd-3ff4e9b834b9" providerId="ADAL" clId="{9420BA09-08E8-0A48-9F46-1793C2794090}" dt="2022-10-20T17:01:52.528" v="127" actId="1076"/>
          <ac:picMkLst>
            <pc:docMk/>
            <pc:sldMk cId="1618312183" sldId="2076136296"/>
            <ac:picMk id="5" creationId="{6DA17CBE-4891-1521-4CF4-8F817219D4B8}"/>
          </ac:picMkLst>
        </pc:picChg>
        <pc:picChg chg="del">
          <ac:chgData name="Prabal Deb" userId="fd6565b6-a9d0-46de-8efd-3ff4e9b834b9" providerId="ADAL" clId="{9420BA09-08E8-0A48-9F46-1793C2794090}" dt="2022-10-20T16:56:42.272" v="4" actId="478"/>
          <ac:picMkLst>
            <pc:docMk/>
            <pc:sldMk cId="1618312183" sldId="2076136296"/>
            <ac:picMk id="2050" creationId="{32CB4C8B-3741-BABB-B2DE-DFEA3CC13019}"/>
          </ac:picMkLst>
        </pc:picChg>
      </pc:sldChg>
      <pc:sldChg chg="addSp delSp modSp mod modAnim modNotesTx">
        <pc:chgData name="Prabal Deb" userId="fd6565b6-a9d0-46de-8efd-3ff4e9b834b9" providerId="ADAL" clId="{9420BA09-08E8-0A48-9F46-1793C2794090}" dt="2022-10-20T17:47:03.624" v="244" actId="20577"/>
        <pc:sldMkLst>
          <pc:docMk/>
          <pc:sldMk cId="3370390916" sldId="2076136297"/>
        </pc:sldMkLst>
        <pc:spChg chg="mod">
          <ac:chgData name="Prabal Deb" userId="fd6565b6-a9d0-46de-8efd-3ff4e9b834b9" providerId="ADAL" clId="{9420BA09-08E8-0A48-9F46-1793C2794090}" dt="2022-10-20T17:03:43.680" v="166" actId="20577"/>
          <ac:spMkLst>
            <pc:docMk/>
            <pc:sldMk cId="3370390916" sldId="2076136297"/>
            <ac:spMk id="4" creationId="{821C06BA-1A18-4B7A-9C42-D93807DE3471}"/>
          </ac:spMkLst>
        </pc:spChg>
        <pc:picChg chg="add mod modCrop">
          <ac:chgData name="Prabal Deb" userId="fd6565b6-a9d0-46de-8efd-3ff4e9b834b9" providerId="ADAL" clId="{9420BA09-08E8-0A48-9F46-1793C2794090}" dt="2022-10-20T17:00:15.948" v="126" actId="1076"/>
          <ac:picMkLst>
            <pc:docMk/>
            <pc:sldMk cId="3370390916" sldId="2076136297"/>
            <ac:picMk id="2" creationId="{87D0A60A-C48A-8BDE-68AD-4C6421C4575B}"/>
          </ac:picMkLst>
        </pc:picChg>
        <pc:picChg chg="del">
          <ac:chgData name="Prabal Deb" userId="fd6565b6-a9d0-46de-8efd-3ff4e9b834b9" providerId="ADAL" clId="{9420BA09-08E8-0A48-9F46-1793C2794090}" dt="2022-10-20T16:59:01.052" v="93" actId="478"/>
          <ac:picMkLst>
            <pc:docMk/>
            <pc:sldMk cId="3370390916" sldId="2076136297"/>
            <ac:picMk id="3074" creationId="{60694EBB-9578-3DC5-D467-A0891C9C7931}"/>
          </ac:picMkLst>
        </pc:picChg>
      </pc:sldChg>
      <pc:sldChg chg="modSp mod modNotesTx">
        <pc:chgData name="Prabal Deb" userId="fd6565b6-a9d0-46de-8efd-3ff4e9b834b9" providerId="ADAL" clId="{9420BA09-08E8-0A48-9F46-1793C2794090}" dt="2022-10-20T17:20:40.023" v="216" actId="14100"/>
        <pc:sldMkLst>
          <pc:docMk/>
          <pc:sldMk cId="565845621" sldId="2076136298"/>
        </pc:sldMkLst>
        <pc:spChg chg="mod">
          <ac:chgData name="Prabal Deb" userId="fd6565b6-a9d0-46de-8efd-3ff4e9b834b9" providerId="ADAL" clId="{9420BA09-08E8-0A48-9F46-1793C2794090}" dt="2022-10-20T17:20:40.023" v="216" actId="14100"/>
          <ac:spMkLst>
            <pc:docMk/>
            <pc:sldMk cId="565845621" sldId="2076136298"/>
            <ac:spMk id="4" creationId="{821C06BA-1A18-4B7A-9C42-D93807DE3471}"/>
          </ac:spMkLst>
        </pc:spChg>
      </pc:sldChg>
      <pc:sldChg chg="modSp mod modNotesTx">
        <pc:chgData name="Prabal Deb" userId="fd6565b6-a9d0-46de-8efd-3ff4e9b834b9" providerId="ADAL" clId="{9420BA09-08E8-0A48-9F46-1793C2794090}" dt="2022-10-20T17:20:49.905" v="218" actId="14100"/>
        <pc:sldMkLst>
          <pc:docMk/>
          <pc:sldMk cId="1857984187" sldId="2076136299"/>
        </pc:sldMkLst>
        <pc:spChg chg="mod">
          <ac:chgData name="Prabal Deb" userId="fd6565b6-a9d0-46de-8efd-3ff4e9b834b9" providerId="ADAL" clId="{9420BA09-08E8-0A48-9F46-1793C2794090}" dt="2022-10-20T17:20:49.905" v="218" actId="14100"/>
          <ac:spMkLst>
            <pc:docMk/>
            <pc:sldMk cId="1857984187" sldId="2076136299"/>
            <ac:spMk id="4" creationId="{821C06BA-1A18-4B7A-9C42-D93807DE3471}"/>
          </ac:spMkLst>
        </pc:spChg>
      </pc:sldChg>
      <pc:sldChg chg="modSp modNotesTx">
        <pc:chgData name="Prabal Deb" userId="fd6565b6-a9d0-46de-8efd-3ff4e9b834b9" providerId="ADAL" clId="{9420BA09-08E8-0A48-9F46-1793C2794090}" dt="2022-10-20T18:04:14.494" v="426" actId="12"/>
        <pc:sldMkLst>
          <pc:docMk/>
          <pc:sldMk cId="218611804" sldId="2076136300"/>
        </pc:sldMkLst>
        <pc:spChg chg="mod">
          <ac:chgData name="Prabal Deb" userId="fd6565b6-a9d0-46de-8efd-3ff4e9b834b9" providerId="ADAL" clId="{9420BA09-08E8-0A48-9F46-1793C2794090}" dt="2022-10-20T18:04:14.494" v="426" actId="12"/>
          <ac:spMkLst>
            <pc:docMk/>
            <pc:sldMk cId="218611804" sldId="2076136300"/>
            <ac:spMk id="5" creationId="{D231936F-F3F9-4D87-AEDF-B036050C2300}"/>
          </ac:spMkLst>
        </pc:spChg>
      </pc:sldChg>
      <pc:sldChg chg="modSp modNotesTx">
        <pc:chgData name="Prabal Deb" userId="fd6565b6-a9d0-46de-8efd-3ff4e9b834b9" providerId="ADAL" clId="{9420BA09-08E8-0A48-9F46-1793C2794090}" dt="2022-10-20T18:04:38.183" v="434" actId="12"/>
        <pc:sldMkLst>
          <pc:docMk/>
          <pc:sldMk cId="2246567683" sldId="2076136301"/>
        </pc:sldMkLst>
        <pc:spChg chg="mod">
          <ac:chgData name="Prabal Deb" userId="fd6565b6-a9d0-46de-8efd-3ff4e9b834b9" providerId="ADAL" clId="{9420BA09-08E8-0A48-9F46-1793C2794090}" dt="2022-10-20T18:04:38.183" v="434" actId="12"/>
          <ac:spMkLst>
            <pc:docMk/>
            <pc:sldMk cId="2246567683" sldId="2076136301"/>
            <ac:spMk id="5" creationId="{D231936F-F3F9-4D87-AEDF-B036050C2300}"/>
          </ac:spMkLst>
        </pc:spChg>
      </pc:sldChg>
      <pc:sldChg chg="modSp modNotesTx">
        <pc:chgData name="Prabal Deb" userId="fd6565b6-a9d0-46de-8efd-3ff4e9b834b9" providerId="ADAL" clId="{9420BA09-08E8-0A48-9F46-1793C2794090}" dt="2022-10-20T18:04:52.130" v="436" actId="12"/>
        <pc:sldMkLst>
          <pc:docMk/>
          <pc:sldMk cId="2504163639" sldId="2076136305"/>
        </pc:sldMkLst>
        <pc:spChg chg="mod">
          <ac:chgData name="Prabal Deb" userId="fd6565b6-a9d0-46de-8efd-3ff4e9b834b9" providerId="ADAL" clId="{9420BA09-08E8-0A48-9F46-1793C2794090}" dt="2022-10-20T18:04:52.130" v="436" actId="12"/>
          <ac:spMkLst>
            <pc:docMk/>
            <pc:sldMk cId="2504163639" sldId="2076136305"/>
            <ac:spMk id="5" creationId="{D231936F-F3F9-4D87-AEDF-B036050C23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184330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3 Min</a:t>
            </a:r>
          </a:p>
        </p:txBody>
      </p:sp>
      <p:sp>
        <p:nvSpPr>
          <p:cNvPr id="4" name="Slide Number Placeholder 3"/>
          <p:cNvSpPr>
            <a:spLocks noGrp="1"/>
          </p:cNvSpPr>
          <p:nvPr>
            <p:ph type="sldNum" sz="quarter" idx="5"/>
          </p:nvPr>
        </p:nvSpPr>
        <p:spPr/>
        <p:txBody>
          <a:bodyPr/>
          <a:lstStyle/>
          <a:p>
            <a:fld id="{FC68CCEB-9B74-4B06-A035-26CD3C1A745F}" type="slidenum">
              <a:rPr lang="en-US" smtClean="0"/>
              <a:t>10</a:t>
            </a:fld>
            <a:endParaRPr lang="en-US"/>
          </a:p>
        </p:txBody>
      </p:sp>
    </p:spTree>
    <p:extLst>
      <p:ext uri="{BB962C8B-B14F-4D97-AF65-F5344CB8AC3E}">
        <p14:creationId xmlns:p14="http://schemas.microsoft.com/office/powerpoint/2010/main" val="59839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 Min</a:t>
            </a:r>
          </a:p>
        </p:txBody>
      </p:sp>
      <p:sp>
        <p:nvSpPr>
          <p:cNvPr id="4" name="Slide Number Placeholder 3"/>
          <p:cNvSpPr>
            <a:spLocks noGrp="1"/>
          </p:cNvSpPr>
          <p:nvPr>
            <p:ph type="sldNum" sz="quarter" idx="5"/>
          </p:nvPr>
        </p:nvSpPr>
        <p:spPr/>
        <p:txBody>
          <a:bodyPr/>
          <a:lstStyle/>
          <a:p>
            <a:fld id="{FC68CCEB-9B74-4B06-A035-26CD3C1A745F}" type="slidenum">
              <a:rPr lang="en-US" smtClean="0"/>
              <a:t>11</a:t>
            </a:fld>
            <a:endParaRPr lang="en-US"/>
          </a:p>
        </p:txBody>
      </p:sp>
    </p:spTree>
    <p:extLst>
      <p:ext uri="{BB962C8B-B14F-4D97-AF65-F5344CB8AC3E}">
        <p14:creationId xmlns:p14="http://schemas.microsoft.com/office/powerpoint/2010/main" val="3745496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12</a:t>
            </a:fld>
            <a:endParaRPr lang="en-US"/>
          </a:p>
        </p:txBody>
      </p:sp>
    </p:spTree>
    <p:extLst>
      <p:ext uri="{BB962C8B-B14F-4D97-AF65-F5344CB8AC3E}">
        <p14:creationId xmlns:p14="http://schemas.microsoft.com/office/powerpoint/2010/main" val="290738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13</a:t>
            </a:fld>
            <a:endParaRPr lang="en-US"/>
          </a:p>
        </p:txBody>
      </p:sp>
    </p:spTree>
    <p:extLst>
      <p:ext uri="{BB962C8B-B14F-4D97-AF65-F5344CB8AC3E}">
        <p14:creationId xmlns:p14="http://schemas.microsoft.com/office/powerpoint/2010/main" val="344878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3 Min</a:t>
            </a:r>
          </a:p>
        </p:txBody>
      </p:sp>
      <p:sp>
        <p:nvSpPr>
          <p:cNvPr id="4" name="Slide Number Placeholder 3"/>
          <p:cNvSpPr>
            <a:spLocks noGrp="1"/>
          </p:cNvSpPr>
          <p:nvPr>
            <p:ph type="sldNum" sz="quarter" idx="5"/>
          </p:nvPr>
        </p:nvSpPr>
        <p:spPr/>
        <p:txBody>
          <a:bodyPr/>
          <a:lstStyle/>
          <a:p>
            <a:fld id="{FC68CCEB-9B74-4B06-A035-26CD3C1A745F}" type="slidenum">
              <a:rPr lang="en-US" smtClean="0"/>
              <a:t>14</a:t>
            </a:fld>
            <a:endParaRPr lang="en-US"/>
          </a:p>
        </p:txBody>
      </p:sp>
    </p:spTree>
    <p:extLst>
      <p:ext uri="{BB962C8B-B14F-4D97-AF65-F5344CB8AC3E}">
        <p14:creationId xmlns:p14="http://schemas.microsoft.com/office/powerpoint/2010/main" val="374712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16</a:t>
            </a:fld>
            <a:endParaRPr lang="en-US"/>
          </a:p>
        </p:txBody>
      </p:sp>
    </p:spTree>
    <p:extLst>
      <p:ext uri="{BB962C8B-B14F-4D97-AF65-F5344CB8AC3E}">
        <p14:creationId xmlns:p14="http://schemas.microsoft.com/office/powerpoint/2010/main" val="194823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2</a:t>
            </a:fld>
            <a:endParaRPr lang="en-US"/>
          </a:p>
        </p:txBody>
      </p:sp>
    </p:spTree>
    <p:extLst>
      <p:ext uri="{BB962C8B-B14F-4D97-AF65-F5344CB8AC3E}">
        <p14:creationId xmlns:p14="http://schemas.microsoft.com/office/powerpoint/2010/main" val="274122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3</a:t>
            </a:fld>
            <a:endParaRPr lang="en-US"/>
          </a:p>
        </p:txBody>
      </p:sp>
    </p:spTree>
    <p:extLst>
      <p:ext uri="{BB962C8B-B14F-4D97-AF65-F5344CB8AC3E}">
        <p14:creationId xmlns:p14="http://schemas.microsoft.com/office/powerpoint/2010/main" val="3199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4</a:t>
            </a:fld>
            <a:endParaRPr lang="en-US"/>
          </a:p>
        </p:txBody>
      </p:sp>
    </p:spTree>
    <p:extLst>
      <p:ext uri="{BB962C8B-B14F-4D97-AF65-F5344CB8AC3E}">
        <p14:creationId xmlns:p14="http://schemas.microsoft.com/office/powerpoint/2010/main" val="2113036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3 Min</a:t>
            </a:r>
          </a:p>
        </p:txBody>
      </p:sp>
      <p:sp>
        <p:nvSpPr>
          <p:cNvPr id="4" name="Slide Number Placeholder 3"/>
          <p:cNvSpPr>
            <a:spLocks noGrp="1"/>
          </p:cNvSpPr>
          <p:nvPr>
            <p:ph type="sldNum" sz="quarter" idx="5"/>
          </p:nvPr>
        </p:nvSpPr>
        <p:spPr/>
        <p:txBody>
          <a:bodyPr/>
          <a:lstStyle/>
          <a:p>
            <a:fld id="{FC68CCEB-9B74-4B06-A035-26CD3C1A745F}" type="slidenum">
              <a:rPr lang="en-US" smtClean="0"/>
              <a:t>5</a:t>
            </a:fld>
            <a:endParaRPr lang="en-US"/>
          </a:p>
        </p:txBody>
      </p:sp>
    </p:spTree>
    <p:extLst>
      <p:ext uri="{BB962C8B-B14F-4D97-AF65-F5344CB8AC3E}">
        <p14:creationId xmlns:p14="http://schemas.microsoft.com/office/powerpoint/2010/main" val="338258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 Min</a:t>
            </a:r>
          </a:p>
        </p:txBody>
      </p:sp>
      <p:sp>
        <p:nvSpPr>
          <p:cNvPr id="4" name="Slide Number Placeholder 3"/>
          <p:cNvSpPr>
            <a:spLocks noGrp="1"/>
          </p:cNvSpPr>
          <p:nvPr>
            <p:ph type="sldNum" sz="quarter" idx="5"/>
          </p:nvPr>
        </p:nvSpPr>
        <p:spPr/>
        <p:txBody>
          <a:bodyPr/>
          <a:lstStyle/>
          <a:p>
            <a:fld id="{FC68CCEB-9B74-4B06-A035-26CD3C1A745F}" type="slidenum">
              <a:rPr lang="en-US" smtClean="0"/>
              <a:t>6</a:t>
            </a:fld>
            <a:endParaRPr lang="en-US"/>
          </a:p>
        </p:txBody>
      </p:sp>
    </p:spTree>
    <p:extLst>
      <p:ext uri="{BB962C8B-B14F-4D97-AF65-F5344CB8AC3E}">
        <p14:creationId xmlns:p14="http://schemas.microsoft.com/office/powerpoint/2010/main" val="14127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2 Min</a:t>
            </a:r>
          </a:p>
        </p:txBody>
      </p:sp>
      <p:sp>
        <p:nvSpPr>
          <p:cNvPr id="4" name="Slide Number Placeholder 3"/>
          <p:cNvSpPr>
            <a:spLocks noGrp="1"/>
          </p:cNvSpPr>
          <p:nvPr>
            <p:ph type="sldNum" sz="quarter" idx="5"/>
          </p:nvPr>
        </p:nvSpPr>
        <p:spPr/>
        <p:txBody>
          <a:bodyPr/>
          <a:lstStyle/>
          <a:p>
            <a:fld id="{FC68CCEB-9B74-4B06-A035-26CD3C1A745F}" type="slidenum">
              <a:rPr lang="en-US" smtClean="0"/>
              <a:t>7</a:t>
            </a:fld>
            <a:endParaRPr lang="en-US"/>
          </a:p>
        </p:txBody>
      </p:sp>
    </p:spTree>
    <p:extLst>
      <p:ext uri="{BB962C8B-B14F-4D97-AF65-F5344CB8AC3E}">
        <p14:creationId xmlns:p14="http://schemas.microsoft.com/office/powerpoint/2010/main" val="149962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3 Min</a:t>
            </a:r>
          </a:p>
        </p:txBody>
      </p:sp>
      <p:sp>
        <p:nvSpPr>
          <p:cNvPr id="4" name="Slide Number Placeholder 3"/>
          <p:cNvSpPr>
            <a:spLocks noGrp="1"/>
          </p:cNvSpPr>
          <p:nvPr>
            <p:ph type="sldNum" sz="quarter" idx="5"/>
          </p:nvPr>
        </p:nvSpPr>
        <p:spPr/>
        <p:txBody>
          <a:bodyPr/>
          <a:lstStyle/>
          <a:p>
            <a:fld id="{FC68CCEB-9B74-4B06-A035-26CD3C1A745F}" type="slidenum">
              <a:rPr lang="en-US" smtClean="0"/>
              <a:t>8</a:t>
            </a:fld>
            <a:endParaRPr lang="en-US"/>
          </a:p>
        </p:txBody>
      </p:sp>
    </p:spTree>
    <p:extLst>
      <p:ext uri="{BB962C8B-B14F-4D97-AF65-F5344CB8AC3E}">
        <p14:creationId xmlns:p14="http://schemas.microsoft.com/office/powerpoint/2010/main" val="117000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1 Min</a:t>
            </a:r>
          </a:p>
        </p:txBody>
      </p:sp>
      <p:sp>
        <p:nvSpPr>
          <p:cNvPr id="4" name="Slide Number Placeholder 3"/>
          <p:cNvSpPr>
            <a:spLocks noGrp="1"/>
          </p:cNvSpPr>
          <p:nvPr>
            <p:ph type="sldNum" sz="quarter" idx="5"/>
          </p:nvPr>
        </p:nvSpPr>
        <p:spPr/>
        <p:txBody>
          <a:bodyPr/>
          <a:lstStyle/>
          <a:p>
            <a:fld id="{FC68CCEB-9B74-4B06-A035-26CD3C1A745F}" type="slidenum">
              <a:rPr lang="en-US" smtClean="0"/>
              <a:t>9</a:t>
            </a:fld>
            <a:endParaRPr lang="en-US"/>
          </a:p>
        </p:txBody>
      </p:sp>
    </p:spTree>
    <p:extLst>
      <p:ext uri="{BB962C8B-B14F-4D97-AF65-F5344CB8AC3E}">
        <p14:creationId xmlns:p14="http://schemas.microsoft.com/office/powerpoint/2010/main" val="2415717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22" name="Text Placeholder 21">
            <a:extLst>
              <a:ext uri="{FF2B5EF4-FFF2-40B4-BE49-F238E27FC236}">
                <a16:creationId xmlns:a16="http://schemas.microsoft.com/office/drawing/2014/main" id="{E47AEDA8-73E6-4717-A80D-318A07E513B2}"/>
              </a:ext>
            </a:extLst>
          </p:cNvPr>
          <p:cNvSpPr>
            <a:spLocks noGrp="1"/>
          </p:cNvSpPr>
          <p:nvPr>
            <p:ph type="body" sz="quarter" idx="20" hasCustomPrompt="1"/>
          </p:nvPr>
        </p:nvSpPr>
        <p:spPr>
          <a:xfrm>
            <a:off x="800229" y="2463467"/>
            <a:ext cx="4017955" cy="676725"/>
          </a:xfrm>
          <a:prstGeom prst="rect">
            <a:avLst/>
          </a:prstGeom>
        </p:spPr>
        <p:txBody>
          <a:bodyPr/>
          <a:lstStyle>
            <a:lvl1pPr>
              <a:defRPr sz="3300">
                <a:solidFill>
                  <a:srgbClr val="9BF00B"/>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dirty="0">
                <a:solidFill>
                  <a:srgbClr val="FFFFF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DDFA3098-C9A2-16EF-FC4A-4E4DA2C278CF}"/>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5" name="Picture 4">
            <a:extLst>
              <a:ext uri="{FF2B5EF4-FFF2-40B4-BE49-F238E27FC236}">
                <a16:creationId xmlns:a16="http://schemas.microsoft.com/office/drawing/2014/main" id="{2A90FD84-2ED6-FAA1-5A1D-4AA4470A93B9}"/>
              </a:ext>
            </a:extLst>
          </p:cNvPr>
          <p:cNvPicPr>
            <a:picLocks noChangeAspect="1"/>
          </p:cNvPicPr>
          <p:nvPr userDrawn="1"/>
        </p:nvPicPr>
        <p:blipFill>
          <a:blip r:embed="rId3"/>
          <a:stretch>
            <a:fillRect/>
          </a:stretch>
        </p:blipFill>
        <p:spPr>
          <a:xfrm>
            <a:off x="10566400" y="5754812"/>
            <a:ext cx="4064000" cy="2514600"/>
          </a:xfrm>
          <a:prstGeom prst="rect">
            <a:avLst/>
          </a:prstGeom>
        </p:spPr>
      </p:pic>
      <p:sp>
        <p:nvSpPr>
          <p:cNvPr id="8" name="TextBox 7">
            <a:extLst>
              <a:ext uri="{FF2B5EF4-FFF2-40B4-BE49-F238E27FC236}">
                <a16:creationId xmlns:a16="http://schemas.microsoft.com/office/drawing/2014/main" id="{3138BE1C-50EC-CE9B-030A-1ADABE6E0A6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948049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 id="2147484048"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Samples/azure-databricks-mlops-mlflow"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learn.microsoft.com/en-us/azure/architecture/example-scenario/mlops/mlops-technical-pap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learn.microsoft.com/en-us/azure/architecture/reference-architectures/ai/orchestrate-mlops-azure-databri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learn.microsoft.com/en-us/azure/architecture/reference-architectures/ai/orchestrate-mlops-azure-databricks"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9060743" cy="598305"/>
          </a:xfrm>
        </p:spPr>
        <p:txBody>
          <a:bodyPr/>
          <a:lstStyle/>
          <a:p>
            <a:r>
              <a:rPr lang="en-IN" dirty="0"/>
              <a:t>Orchestration of Model Training</a:t>
            </a:r>
          </a:p>
        </p:txBody>
      </p:sp>
      <p:pic>
        <p:nvPicPr>
          <p:cNvPr id="5" name="Picture 4">
            <a:extLst>
              <a:ext uri="{FF2B5EF4-FFF2-40B4-BE49-F238E27FC236}">
                <a16:creationId xmlns:a16="http://schemas.microsoft.com/office/drawing/2014/main" id="{6DA17CBE-4891-1521-4CF4-8F817219D4B8}"/>
              </a:ext>
            </a:extLst>
          </p:cNvPr>
          <p:cNvPicPr>
            <a:picLocks noChangeAspect="1"/>
          </p:cNvPicPr>
          <p:nvPr/>
        </p:nvPicPr>
        <p:blipFill rotWithShape="1">
          <a:blip r:embed="rId3"/>
          <a:srcRect l="-187" t="4940" r="187" b="4976"/>
          <a:stretch/>
        </p:blipFill>
        <p:spPr>
          <a:xfrm>
            <a:off x="800230" y="1364356"/>
            <a:ext cx="11090334" cy="6243824"/>
          </a:xfrm>
          <a:prstGeom prst="rect">
            <a:avLst/>
          </a:prstGeom>
        </p:spPr>
      </p:pic>
    </p:spTree>
    <p:extLst>
      <p:ext uri="{BB962C8B-B14F-4D97-AF65-F5344CB8AC3E}">
        <p14:creationId xmlns:p14="http://schemas.microsoft.com/office/powerpoint/2010/main" val="161831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9060743" cy="598305"/>
          </a:xfrm>
        </p:spPr>
        <p:txBody>
          <a:bodyPr/>
          <a:lstStyle/>
          <a:p>
            <a:r>
              <a:rPr lang="en-IN" dirty="0"/>
              <a:t>Orchestration of Batch Scoring</a:t>
            </a:r>
          </a:p>
        </p:txBody>
      </p:sp>
      <p:pic>
        <p:nvPicPr>
          <p:cNvPr id="2" name="Picture 1">
            <a:extLst>
              <a:ext uri="{FF2B5EF4-FFF2-40B4-BE49-F238E27FC236}">
                <a16:creationId xmlns:a16="http://schemas.microsoft.com/office/drawing/2014/main" id="{87D0A60A-C48A-8BDE-68AD-4C6421C4575B}"/>
              </a:ext>
            </a:extLst>
          </p:cNvPr>
          <p:cNvPicPr>
            <a:picLocks noChangeAspect="1"/>
          </p:cNvPicPr>
          <p:nvPr/>
        </p:nvPicPr>
        <p:blipFill rotWithShape="1">
          <a:blip r:embed="rId3"/>
          <a:srcRect t="4754" b="5100"/>
          <a:stretch/>
        </p:blipFill>
        <p:spPr>
          <a:xfrm>
            <a:off x="800230" y="1364356"/>
            <a:ext cx="11103063" cy="6255644"/>
          </a:xfrm>
          <a:prstGeom prst="rect">
            <a:avLst/>
          </a:prstGeom>
        </p:spPr>
      </p:pic>
    </p:spTree>
    <p:extLst>
      <p:ext uri="{BB962C8B-B14F-4D97-AF65-F5344CB8AC3E}">
        <p14:creationId xmlns:p14="http://schemas.microsoft.com/office/powerpoint/2010/main" val="337039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7450151" cy="598305"/>
          </a:xfrm>
        </p:spPr>
        <p:txBody>
          <a:bodyPr/>
          <a:lstStyle/>
          <a:p>
            <a:r>
              <a:rPr lang="en-IN" dirty="0"/>
              <a:t>Responsibility</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385542"/>
          </a:xfrm>
        </p:spPr>
        <p:txBody>
          <a:bodyPr/>
          <a:lstStyle/>
          <a:p>
            <a:pPr marL="342900" indent="-342900">
              <a:lnSpc>
                <a:spcPct val="200000"/>
              </a:lnSpc>
              <a:buFont typeface="Arial" panose="020B0604020202020204" pitchFamily="34" charset="0"/>
              <a:buChar char="•"/>
            </a:pPr>
            <a:r>
              <a:rPr lang="en-IN" dirty="0"/>
              <a:t>Separate Python Packages for ML</a:t>
            </a:r>
          </a:p>
          <a:p>
            <a:pPr marL="617209" lvl="1" indent="-342900">
              <a:lnSpc>
                <a:spcPct val="200000"/>
              </a:lnSpc>
              <a:buFont typeface="Arial" panose="020B0604020202020204" pitchFamily="34" charset="0"/>
              <a:buChar char="•"/>
            </a:pPr>
            <a:r>
              <a:rPr lang="en-IN" sz="2000" dirty="0">
                <a:solidFill>
                  <a:schemeClr val="bg1"/>
                </a:solidFill>
              </a:rPr>
              <a:t>Developed and maintained by Data Science Team</a:t>
            </a:r>
          </a:p>
          <a:p>
            <a:pPr marL="342900" indent="-342900">
              <a:lnSpc>
                <a:spcPct val="200000"/>
              </a:lnSpc>
              <a:buFont typeface="Arial" panose="020B0604020202020204" pitchFamily="34" charset="0"/>
              <a:buChar char="•"/>
            </a:pPr>
            <a:r>
              <a:rPr lang="en-IN" dirty="0"/>
              <a:t>Separate Python Package for MLOps</a:t>
            </a:r>
          </a:p>
          <a:p>
            <a:pPr marL="617209" lvl="1" indent="-342900">
              <a:lnSpc>
                <a:spcPct val="200000"/>
              </a:lnSpc>
              <a:buFont typeface="Arial" panose="020B0604020202020204" pitchFamily="34" charset="0"/>
              <a:buChar char="•"/>
            </a:pPr>
            <a:r>
              <a:rPr lang="en-IN" sz="2000" dirty="0">
                <a:solidFill>
                  <a:schemeClr val="bg1"/>
                </a:solidFill>
              </a:rPr>
              <a:t>Developed and maintained by Engineering Team</a:t>
            </a:r>
          </a:p>
          <a:p>
            <a:pPr marL="342900" indent="-342900">
              <a:buFont typeface=".Apple Color Emoji UI"/>
              <a:buChar char="🎯"/>
            </a:pPr>
            <a:endParaRPr lang="en-IN" dirty="0"/>
          </a:p>
        </p:txBody>
      </p:sp>
    </p:spTree>
    <p:extLst>
      <p:ext uri="{BB962C8B-B14F-4D97-AF65-F5344CB8AC3E}">
        <p14:creationId xmlns:p14="http://schemas.microsoft.com/office/powerpoint/2010/main" val="21861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7450151" cy="598305"/>
          </a:xfrm>
        </p:spPr>
        <p:txBody>
          <a:bodyPr/>
          <a:lstStyle/>
          <a:p>
            <a:r>
              <a:rPr lang="en-IN" dirty="0"/>
              <a:t>Testability</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4893647"/>
          </a:xfrm>
        </p:spPr>
        <p:txBody>
          <a:bodyPr/>
          <a:lstStyle/>
          <a:p>
            <a:pPr marL="342900" indent="-342900">
              <a:lnSpc>
                <a:spcPct val="200000"/>
              </a:lnSpc>
              <a:buFont typeface="Arial" panose="020B0604020202020204" pitchFamily="34" charset="0"/>
              <a:buChar char="•"/>
            </a:pPr>
            <a:r>
              <a:rPr lang="en-IN" dirty="0"/>
              <a:t>Unit Testing for ML Code</a:t>
            </a:r>
          </a:p>
          <a:p>
            <a:pPr marL="617209" marR="0" lvl="1" indent="-342900" algn="l" defTabSz="1119245" rtl="0" eaLnBrk="1" fontAlgn="auto" latinLnBrk="0" hangingPunct="1">
              <a:lnSpc>
                <a:spcPct val="200000"/>
              </a:lnSpc>
              <a:spcBef>
                <a:spcPts val="0"/>
              </a:spcBef>
              <a:spcAft>
                <a:spcPts val="1200"/>
              </a:spcAft>
              <a:buClrTx/>
              <a:buSzPct val="90000"/>
              <a:buFont typeface="Arial" panose="020B0604020202020204" pitchFamily="34" charset="0"/>
              <a:buChar char="•"/>
              <a:tabLst/>
              <a:defRPr/>
            </a:pPr>
            <a:r>
              <a:rPr lang="en-IN" sz="2000" dirty="0">
                <a:solidFill>
                  <a:srgbClr val="FFFFFF"/>
                </a:solidFill>
              </a:rPr>
              <a:t>Unit test of ML code that can be executed in development and CI pipeline</a:t>
            </a:r>
            <a:endParaRPr lang="en-IN" dirty="0"/>
          </a:p>
          <a:p>
            <a:pPr marL="342900" indent="-342900">
              <a:lnSpc>
                <a:spcPct val="200000"/>
              </a:lnSpc>
              <a:buFont typeface="Arial" panose="020B0604020202020204" pitchFamily="34" charset="0"/>
              <a:buChar char="•"/>
            </a:pPr>
            <a:r>
              <a:rPr lang="en-IN" dirty="0"/>
              <a:t>Unit Testing for MLOps Code</a:t>
            </a:r>
          </a:p>
          <a:p>
            <a:pPr marL="617209" lvl="1" indent="-342900">
              <a:lnSpc>
                <a:spcPct val="200000"/>
              </a:lnSpc>
              <a:buFont typeface="Arial" panose="020B0604020202020204" pitchFamily="34" charset="0"/>
              <a:buChar char="•"/>
              <a:defRPr/>
            </a:pPr>
            <a:r>
              <a:rPr kumimoji="0" lang="en-IN" sz="2000" b="0" i="0" u="none" strike="noStrike" kern="1200" cap="none" spc="0" normalizeH="0" baseline="0" noProof="0" dirty="0">
                <a:ln>
                  <a:noFill/>
                </a:ln>
                <a:solidFill>
                  <a:srgbClr val="FFFFFF"/>
                </a:solidFill>
                <a:effectLst/>
                <a:uLnTx/>
                <a:uFillTx/>
                <a:ea typeface="+mn-ea"/>
                <a:cs typeface="+mn-cs"/>
              </a:rPr>
              <a:t>Unit Test of MLOps </a:t>
            </a:r>
            <a:r>
              <a:rPr lang="en-IN" sz="2000" dirty="0">
                <a:solidFill>
                  <a:srgbClr val="FFFFFF"/>
                </a:solidFill>
                <a:cs typeface="Segoe UI" panose="020B0502040204020203" pitchFamily="34" charset="0"/>
              </a:rPr>
              <a:t>that can be executed in development and CI pipeline</a:t>
            </a:r>
            <a:endParaRPr lang="en-IN" dirty="0"/>
          </a:p>
          <a:p>
            <a:pPr marL="342900" indent="-342900">
              <a:lnSpc>
                <a:spcPct val="200000"/>
              </a:lnSpc>
              <a:buFont typeface="Arial" panose="020B0604020202020204" pitchFamily="34" charset="0"/>
              <a:buChar char="•"/>
            </a:pPr>
            <a:r>
              <a:rPr lang="en-IN" dirty="0"/>
              <a:t>Integration Testing for Databricks Orchestrator</a:t>
            </a:r>
          </a:p>
          <a:p>
            <a:pPr marL="617209" marR="0" lvl="1" indent="-342900" algn="l" defTabSz="1119245" rtl="0" eaLnBrk="1" fontAlgn="auto" latinLnBrk="0" hangingPunct="1">
              <a:lnSpc>
                <a:spcPct val="200000"/>
              </a:lnSpc>
              <a:spcBef>
                <a:spcPts val="0"/>
              </a:spcBef>
              <a:spcAft>
                <a:spcPts val="1200"/>
              </a:spcAft>
              <a:buClrTx/>
              <a:buSzPct val="90000"/>
              <a:buFont typeface="Arial" panose="020B0604020202020204" pitchFamily="34" charset="0"/>
              <a:buChar char="•"/>
              <a:tabLst/>
              <a:defRPr/>
            </a:pPr>
            <a:r>
              <a:rPr kumimoji="0" lang="en-IN" sz="2000" b="0" i="0" u="none" strike="noStrike" kern="1200" cap="none" spc="0" normalizeH="0" baseline="0" noProof="0" dirty="0">
                <a:ln>
                  <a:noFill/>
                </a:ln>
                <a:solidFill>
                  <a:srgbClr val="FFFFFF"/>
                </a:solidFill>
                <a:effectLst/>
                <a:uLnTx/>
                <a:uFillTx/>
                <a:ea typeface="+mn-ea"/>
                <a:cs typeface="+mn-cs"/>
              </a:rPr>
              <a:t>End to end integration testing of training, batch scoring using framework like Nutter</a:t>
            </a:r>
            <a:endParaRPr lang="en-IN" dirty="0"/>
          </a:p>
          <a:p>
            <a:pPr marL="342900" indent="-342900">
              <a:buFont typeface=".Apple Color Emoji UI"/>
              <a:buChar char="🎯"/>
            </a:pPr>
            <a:endParaRPr lang="en-IN" dirty="0"/>
          </a:p>
        </p:txBody>
      </p:sp>
    </p:spTree>
    <p:extLst>
      <p:ext uri="{BB962C8B-B14F-4D97-AF65-F5344CB8AC3E}">
        <p14:creationId xmlns:p14="http://schemas.microsoft.com/office/powerpoint/2010/main" val="32267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7450151" cy="598305"/>
          </a:xfrm>
        </p:spPr>
        <p:txBody>
          <a:bodyPr/>
          <a:lstStyle/>
          <a:p>
            <a:r>
              <a:rPr lang="en-IN" dirty="0"/>
              <a:t>Reusability</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5147948"/>
          </a:xfrm>
        </p:spPr>
        <p:txBody>
          <a:bodyPr/>
          <a:lstStyle/>
          <a:p>
            <a:pPr marL="342900" indent="-342900">
              <a:lnSpc>
                <a:spcPct val="200000"/>
              </a:lnSpc>
              <a:buFont typeface="Arial" panose="020B0604020202020204" pitchFamily="34" charset="0"/>
              <a:buChar char="•"/>
            </a:pPr>
            <a:r>
              <a:rPr lang="en-IN" dirty="0"/>
              <a:t>Reusable Feature Engineering Data</a:t>
            </a:r>
          </a:p>
          <a:p>
            <a:pPr marL="617209" marR="0" lvl="1" indent="-342900" algn="l" defTabSz="1119245" rtl="0" eaLnBrk="1" fontAlgn="auto" latinLnBrk="0" hangingPunct="1">
              <a:lnSpc>
                <a:spcPct val="200000"/>
              </a:lnSpc>
              <a:spcBef>
                <a:spcPts val="0"/>
              </a:spcBef>
              <a:spcAft>
                <a:spcPts val="1200"/>
              </a:spcAft>
              <a:buClrTx/>
              <a:buSzPct val="90000"/>
              <a:buFont typeface="Arial" panose="020B0604020202020204" pitchFamily="34" charset="0"/>
              <a:buChar char="•"/>
              <a:tabLst/>
              <a:defRPr/>
            </a:pPr>
            <a:r>
              <a:rPr lang="en-IN" sz="2000" dirty="0">
                <a:solidFill>
                  <a:srgbClr val="FFFFFF"/>
                </a:solidFill>
              </a:rPr>
              <a:t>Optional Feature Engineering Stage with a simple flag in Databricks Job Parameter</a:t>
            </a:r>
            <a:endParaRPr lang="en-IN" dirty="0"/>
          </a:p>
          <a:p>
            <a:pPr marL="342900" indent="-342900">
              <a:lnSpc>
                <a:spcPct val="200000"/>
              </a:lnSpc>
              <a:buFont typeface="Arial" panose="020B0604020202020204" pitchFamily="34" charset="0"/>
              <a:buChar char="•"/>
            </a:pPr>
            <a:r>
              <a:rPr lang="en-IN" dirty="0"/>
              <a:t>ML Model faster training cycles</a:t>
            </a:r>
          </a:p>
          <a:p>
            <a:pPr marL="617209" lvl="1" indent="-342900">
              <a:lnSpc>
                <a:spcPct val="200000"/>
              </a:lnSpc>
              <a:buFont typeface="Arial" panose="020B0604020202020204" pitchFamily="34" charset="0"/>
              <a:buChar char="•"/>
              <a:defRPr/>
            </a:pPr>
            <a:r>
              <a:rPr lang="en-IN" sz="2000" dirty="0">
                <a:solidFill>
                  <a:srgbClr val="FFFFFF"/>
                </a:solidFill>
              </a:rPr>
              <a:t>Easy hyperparameter tunning using </a:t>
            </a:r>
            <a:r>
              <a:rPr kumimoji="0" lang="en-IN" sz="2000" b="0" i="0" u="none" strike="noStrike" kern="1200" cap="none" spc="0" normalizeH="0" baseline="0" noProof="0" dirty="0">
                <a:ln>
                  <a:noFill/>
                </a:ln>
                <a:solidFill>
                  <a:srgbClr val="FFFFFF"/>
                </a:solidFill>
                <a:effectLst/>
                <a:uLnTx/>
                <a:uFillTx/>
                <a:ea typeface="+mn-ea"/>
                <a:cs typeface="Segoe UI" panose="020B0502040204020203" pitchFamily="34" charset="0"/>
              </a:rPr>
              <a:t>Databricks Job Parameter</a:t>
            </a:r>
            <a:endParaRPr lang="en-IN" dirty="0"/>
          </a:p>
          <a:p>
            <a:pPr marL="342900" indent="-342900">
              <a:lnSpc>
                <a:spcPct val="200000"/>
              </a:lnSpc>
              <a:buFont typeface="Arial" panose="020B0604020202020204" pitchFamily="34" charset="0"/>
              <a:buChar char="•"/>
            </a:pPr>
            <a:r>
              <a:rPr lang="en-IN" dirty="0"/>
              <a:t>Reusable Compute resources</a:t>
            </a:r>
          </a:p>
          <a:p>
            <a:pPr marL="617209" marR="0" lvl="1" indent="-342900" algn="l" defTabSz="1119245" rtl="0" eaLnBrk="1" fontAlgn="auto" latinLnBrk="0" hangingPunct="1">
              <a:lnSpc>
                <a:spcPct val="200000"/>
              </a:lnSpc>
              <a:spcBef>
                <a:spcPts val="0"/>
              </a:spcBef>
              <a:spcAft>
                <a:spcPts val="1200"/>
              </a:spcAft>
              <a:buClrTx/>
              <a:buSzPct val="90000"/>
              <a:buFont typeface="Arial" panose="020B0604020202020204" pitchFamily="34" charset="0"/>
              <a:buChar char="•"/>
              <a:tabLst/>
              <a:defRPr/>
            </a:pPr>
            <a:r>
              <a:rPr lang="en-IN" sz="2000" dirty="0">
                <a:solidFill>
                  <a:srgbClr val="FFFFFF"/>
                </a:solidFill>
              </a:rPr>
              <a:t>Same Databricks cluster can be used for multiple purpose using Notebook scoped library</a:t>
            </a:r>
          </a:p>
          <a:p>
            <a:pPr marL="342900" marR="0" lvl="0" indent="-342900" algn="l" defTabSz="1119245" rtl="0" eaLnBrk="1" fontAlgn="auto" latinLnBrk="0" hangingPunct="1">
              <a:lnSpc>
                <a:spcPct val="200000"/>
              </a:lnSpc>
              <a:spcBef>
                <a:spcPts val="0"/>
              </a:spcBef>
              <a:spcAft>
                <a:spcPts val="0"/>
              </a:spcAft>
              <a:buClrTx/>
              <a:buSzPct val="90000"/>
              <a:buFont typeface="Arial" panose="020B0604020202020204" pitchFamily="34" charset="0"/>
              <a:buChar char="•"/>
              <a:tabLst/>
              <a:defRPr/>
            </a:pPr>
            <a:r>
              <a:rPr kumimoji="0" lang="en-IN" sz="2400" b="0" i="0" u="none" strike="noStrike" kern="1200" cap="none" spc="0" normalizeH="0" baseline="0" noProof="0" dirty="0">
                <a:ln>
                  <a:noFill/>
                </a:ln>
                <a:solidFill>
                  <a:srgbClr val="FFFFFF"/>
                </a:solidFill>
                <a:effectLst/>
                <a:uLnTx/>
                <a:uFillTx/>
                <a:ea typeface="+mn-ea"/>
                <a:cs typeface="Segoe UI" panose="020B0502040204020203" pitchFamily="34" charset="0"/>
              </a:rPr>
              <a:t>Reusable ML and MLOps Code</a:t>
            </a:r>
            <a:endParaRPr lang="en-IN" sz="2000" dirty="0">
              <a:solidFill>
                <a:srgbClr val="FFFFFF"/>
              </a:solidFill>
            </a:endParaRPr>
          </a:p>
        </p:txBody>
      </p:sp>
    </p:spTree>
    <p:extLst>
      <p:ext uri="{BB962C8B-B14F-4D97-AF65-F5344CB8AC3E}">
        <p14:creationId xmlns:p14="http://schemas.microsoft.com/office/powerpoint/2010/main" val="224656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dirty="0"/>
              <a:t>Demo </a:t>
            </a:r>
            <a:r>
              <a:rPr lang="en-IN"/>
              <a:t>of Orchestration </a:t>
            </a:r>
            <a:endParaRPr lang="en-IN" dirty="0"/>
          </a:p>
        </p:txBody>
      </p:sp>
    </p:spTree>
    <p:extLst>
      <p:ext uri="{BB962C8B-B14F-4D97-AF65-F5344CB8AC3E}">
        <p14:creationId xmlns:p14="http://schemas.microsoft.com/office/powerpoint/2010/main" val="399974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51"/>
            <a:ext cx="7450151" cy="598305"/>
          </a:xfrm>
        </p:spPr>
        <p:txBody>
          <a:bodyPr/>
          <a:lstStyle/>
          <a:p>
            <a:r>
              <a:rPr lang="en-US" dirty="0"/>
              <a:t>How to re-use this template</a:t>
            </a:r>
            <a:endParaRPr lang="en-IN" dirty="0"/>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597460"/>
          </a:xfrm>
        </p:spPr>
        <p:txBody>
          <a:bodyPr/>
          <a:lstStyle/>
          <a:p>
            <a:pPr marL="342900" indent="-342900">
              <a:lnSpc>
                <a:spcPct val="200000"/>
              </a:lnSpc>
              <a:buFont typeface="Arial" panose="020B0604020202020204" pitchFamily="34" charset="0"/>
              <a:buChar char="•"/>
            </a:pPr>
            <a:r>
              <a:rPr lang="en-IN" sz="2000" dirty="0"/>
              <a:t>Fork the sample code base (</a:t>
            </a:r>
            <a:r>
              <a:rPr lang="en-IN" sz="2000" dirty="0">
                <a:hlinkClick r:id="rId3">
                  <a:extLst>
                    <a:ext uri="{A12FA001-AC4F-418D-AE19-62706E023703}">
                      <ahyp:hlinkClr xmlns:ahyp="http://schemas.microsoft.com/office/drawing/2018/hyperlinkcolor" val="tx"/>
                    </a:ext>
                  </a:extLst>
                </a:hlinkClick>
              </a:rPr>
              <a:t>Azure-Samples/azure-</a:t>
            </a:r>
            <a:r>
              <a:rPr lang="en-IN" sz="2000" dirty="0" err="1">
                <a:hlinkClick r:id="rId3">
                  <a:extLst>
                    <a:ext uri="{A12FA001-AC4F-418D-AE19-62706E023703}">
                      <ahyp:hlinkClr xmlns:ahyp="http://schemas.microsoft.com/office/drawing/2018/hyperlinkcolor" val="tx"/>
                    </a:ext>
                  </a:extLst>
                </a:hlinkClick>
              </a:rPr>
              <a:t>databricks</a:t>
            </a:r>
            <a:r>
              <a:rPr lang="en-IN" sz="2000" dirty="0">
                <a:hlinkClick r:id="rId3">
                  <a:extLst>
                    <a:ext uri="{A12FA001-AC4F-418D-AE19-62706E023703}">
                      <ahyp:hlinkClr xmlns:ahyp="http://schemas.microsoft.com/office/drawing/2018/hyperlinkcolor" val="tx"/>
                    </a:ext>
                  </a:extLst>
                </a:hlinkClick>
              </a:rPr>
              <a:t>-</a:t>
            </a:r>
            <a:r>
              <a:rPr lang="en-IN" sz="2000" dirty="0" err="1">
                <a:hlinkClick r:id="rId3">
                  <a:extLst>
                    <a:ext uri="{A12FA001-AC4F-418D-AE19-62706E023703}">
                      <ahyp:hlinkClr xmlns:ahyp="http://schemas.microsoft.com/office/drawing/2018/hyperlinkcolor" val="tx"/>
                    </a:ext>
                  </a:extLst>
                </a:hlinkClick>
              </a:rPr>
              <a:t>mlops-mlflow</a:t>
            </a:r>
            <a:r>
              <a:rPr lang="en-IN" sz="2000" dirty="0"/>
              <a:t>) from GitHub</a:t>
            </a:r>
          </a:p>
          <a:p>
            <a:pPr marL="342900" indent="-342900">
              <a:lnSpc>
                <a:spcPct val="200000"/>
              </a:lnSpc>
              <a:buFont typeface="Arial" panose="020B0604020202020204" pitchFamily="34" charset="0"/>
              <a:buChar char="•"/>
            </a:pPr>
            <a:r>
              <a:rPr lang="en-IN" sz="2000" dirty="0"/>
              <a:t>Replace the </a:t>
            </a:r>
            <a:r>
              <a:rPr lang="en-IN" sz="2000" i="1" dirty="0" err="1"/>
              <a:t>taxi_fares</a:t>
            </a:r>
            <a:r>
              <a:rPr lang="en-IN" sz="2000" dirty="0"/>
              <a:t> module from </a:t>
            </a:r>
            <a:r>
              <a:rPr lang="en-IN" sz="2000" i="1" dirty="0" err="1"/>
              <a:t>ml_source</a:t>
            </a:r>
            <a:r>
              <a:rPr lang="en-IN" sz="2000" i="1" dirty="0"/>
              <a:t>/</a:t>
            </a:r>
            <a:r>
              <a:rPr lang="en-IN" sz="2000" i="1" dirty="0" err="1"/>
              <a:t>src</a:t>
            </a:r>
            <a:r>
              <a:rPr lang="en-IN" sz="2000" dirty="0"/>
              <a:t> folder with your ML source code module</a:t>
            </a:r>
          </a:p>
          <a:p>
            <a:pPr marL="342900" indent="-342900">
              <a:lnSpc>
                <a:spcPct val="200000"/>
              </a:lnSpc>
              <a:buFont typeface="Arial" panose="020B0604020202020204" pitchFamily="34" charset="0"/>
              <a:buChar char="•"/>
            </a:pPr>
            <a:r>
              <a:rPr lang="en-IN" sz="2000" dirty="0"/>
              <a:t>Similarly replace the </a:t>
            </a:r>
            <a:r>
              <a:rPr lang="en-IN" sz="2000" i="1" dirty="0" err="1"/>
              <a:t>taxi_fares</a:t>
            </a:r>
            <a:r>
              <a:rPr lang="en-IN" sz="2000" dirty="0"/>
              <a:t> module from </a:t>
            </a:r>
            <a:r>
              <a:rPr lang="en-IN" sz="2000" i="1" dirty="0" err="1"/>
              <a:t>ml_ops</a:t>
            </a:r>
            <a:r>
              <a:rPr lang="en-IN" sz="2000" i="1" dirty="0"/>
              <a:t>/</a:t>
            </a:r>
            <a:r>
              <a:rPr lang="en-IN" sz="2000" i="1" dirty="0" err="1"/>
              <a:t>src</a:t>
            </a:r>
            <a:r>
              <a:rPr lang="en-IN" sz="2000" dirty="0"/>
              <a:t> folder with your MLOps code module</a:t>
            </a:r>
          </a:p>
          <a:p>
            <a:pPr marL="342900" indent="-342900">
              <a:lnSpc>
                <a:spcPct val="200000"/>
              </a:lnSpc>
              <a:buFont typeface="Arial" panose="020B0604020202020204" pitchFamily="34" charset="0"/>
              <a:buChar char="•"/>
            </a:pPr>
            <a:r>
              <a:rPr lang="en-IN" sz="2000" dirty="0"/>
              <a:t>Modify the Orchestrator Notebooks accordingly under </a:t>
            </a:r>
            <a:r>
              <a:rPr lang="en-IN" sz="2000" i="1" dirty="0" err="1"/>
              <a:t>ml_ops</a:t>
            </a:r>
            <a:r>
              <a:rPr lang="en-IN" sz="2000" i="1" dirty="0"/>
              <a:t>/orchestrator</a:t>
            </a:r>
            <a:r>
              <a:rPr lang="en-IN" sz="2000" dirty="0"/>
              <a:t> folder</a:t>
            </a:r>
          </a:p>
          <a:p>
            <a:pPr marL="342900" indent="-342900">
              <a:lnSpc>
                <a:spcPct val="200000"/>
              </a:lnSpc>
              <a:buFont typeface="Arial" panose="020B0604020202020204" pitchFamily="34" charset="0"/>
              <a:buChar char="•"/>
            </a:pPr>
            <a:r>
              <a:rPr lang="en-IN" sz="2000" dirty="0"/>
              <a:t>Modify the Databricks Job Templates under </a:t>
            </a:r>
            <a:r>
              <a:rPr lang="en-IN" sz="2000" i="1" dirty="0" err="1"/>
              <a:t>ml_ops</a:t>
            </a:r>
            <a:r>
              <a:rPr lang="en-IN" sz="2000" i="1" dirty="0"/>
              <a:t>/deployment/</a:t>
            </a:r>
            <a:r>
              <a:rPr lang="en-IN" sz="2000" i="1" dirty="0" err="1"/>
              <a:t>databricks</a:t>
            </a:r>
            <a:r>
              <a:rPr lang="en-IN" sz="2000" dirty="0"/>
              <a:t> folder</a:t>
            </a:r>
          </a:p>
          <a:p>
            <a:pPr marL="342900" indent="-342900">
              <a:lnSpc>
                <a:spcPct val="200000"/>
              </a:lnSpc>
              <a:buFont typeface="Arial" panose="020B0604020202020204" pitchFamily="34" charset="0"/>
              <a:buChar char="•"/>
            </a:pPr>
            <a:r>
              <a:rPr lang="en-IN" sz="2000" dirty="0"/>
              <a:t>Add unit test cases for the ML and MLOps code under </a:t>
            </a:r>
            <a:r>
              <a:rPr lang="en-IN" sz="2000" i="1" dirty="0"/>
              <a:t>test</a:t>
            </a:r>
            <a:r>
              <a:rPr lang="en-IN" sz="2000" dirty="0"/>
              <a:t> folder along with code base</a:t>
            </a:r>
          </a:p>
        </p:txBody>
      </p:sp>
    </p:spTree>
    <p:extLst>
      <p:ext uri="{BB962C8B-B14F-4D97-AF65-F5344CB8AC3E}">
        <p14:creationId xmlns:p14="http://schemas.microsoft.com/office/powerpoint/2010/main" val="25041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2269411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 &amp; A</a:t>
            </a:r>
          </a:p>
        </p:txBody>
      </p:sp>
    </p:spTree>
    <p:extLst>
      <p:ext uri="{BB962C8B-B14F-4D97-AF65-F5344CB8AC3E}">
        <p14:creationId xmlns:p14="http://schemas.microsoft.com/office/powerpoint/2010/main" val="624831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r>
              <a:rPr lang="en-IN" dirty="0"/>
              <a:t>Thank 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p:txBody>
          <a:bodyPr/>
          <a:lstStyle/>
          <a:p>
            <a:r>
              <a:rPr lang="en-IN" dirty="0"/>
              <a:t>Anand </a:t>
            </a:r>
            <a:r>
              <a:rPr lang="en-IN" dirty="0" err="1"/>
              <a:t>Chugh</a:t>
            </a:r>
            <a:endParaRPr lang="en-IN" dirty="0"/>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p:txBody>
          <a:bodyPr/>
          <a:lstStyle/>
          <a:p>
            <a:r>
              <a:rPr lang="en-IN" dirty="0"/>
              <a:t>Sr. Software Engineer, Microsoft</a:t>
            </a:r>
          </a:p>
        </p:txBody>
      </p:sp>
      <p:sp>
        <p:nvSpPr>
          <p:cNvPr id="13" name="Text Placeholder 12">
            <a:extLst>
              <a:ext uri="{FF2B5EF4-FFF2-40B4-BE49-F238E27FC236}">
                <a16:creationId xmlns:a16="http://schemas.microsoft.com/office/drawing/2014/main" id="{3FB464EC-8180-48FF-8846-E49F5531B9E1}"/>
              </a:ext>
            </a:extLst>
          </p:cNvPr>
          <p:cNvSpPr>
            <a:spLocks noGrp="1"/>
          </p:cNvSpPr>
          <p:nvPr>
            <p:ph type="body" sz="quarter" idx="16"/>
          </p:nvPr>
        </p:nvSpPr>
        <p:spPr/>
        <p:txBody>
          <a:bodyPr/>
          <a:lstStyle/>
          <a:p>
            <a:r>
              <a:rPr lang="en-IN" dirty="0"/>
              <a:t>Prabal Deb</a:t>
            </a:r>
          </a:p>
        </p:txBody>
      </p:sp>
      <p:sp>
        <p:nvSpPr>
          <p:cNvPr id="14" name="Text Placeholder 13">
            <a:extLst>
              <a:ext uri="{FF2B5EF4-FFF2-40B4-BE49-F238E27FC236}">
                <a16:creationId xmlns:a16="http://schemas.microsoft.com/office/drawing/2014/main" id="{E3DD20D9-1250-43D9-B819-A74C0C3B440F}"/>
              </a:ext>
            </a:extLst>
          </p:cNvPr>
          <p:cNvSpPr>
            <a:spLocks noGrp="1"/>
          </p:cNvSpPr>
          <p:nvPr>
            <p:ph type="body" sz="quarter" idx="17"/>
          </p:nvPr>
        </p:nvSpPr>
        <p:spPr/>
        <p:txBody>
          <a:bodyPr/>
          <a:lstStyle/>
          <a:p>
            <a:r>
              <a:rPr lang="en-IN" dirty="0"/>
              <a:t>Sr. Software Engineer, Microsoft</a:t>
            </a:r>
          </a:p>
        </p:txBody>
      </p:sp>
      <p:sp>
        <p:nvSpPr>
          <p:cNvPr id="20" name="Text Placeholder 19">
            <a:extLst>
              <a:ext uri="{FF2B5EF4-FFF2-40B4-BE49-F238E27FC236}">
                <a16:creationId xmlns:a16="http://schemas.microsoft.com/office/drawing/2014/main" id="{5C003113-5092-40DF-9F55-ED688FF79157}"/>
              </a:ext>
            </a:extLst>
          </p:cNvPr>
          <p:cNvSpPr>
            <a:spLocks noGrp="1"/>
          </p:cNvSpPr>
          <p:nvPr>
            <p:ph type="body" sz="quarter" idx="20"/>
          </p:nvPr>
        </p:nvSpPr>
        <p:spPr>
          <a:xfrm>
            <a:off x="800229" y="2463467"/>
            <a:ext cx="7024126" cy="676725"/>
          </a:xfrm>
        </p:spPr>
        <p:txBody>
          <a:bodyPr/>
          <a:lstStyle/>
          <a:p>
            <a:r>
              <a:rPr lang="en-IN" dirty="0"/>
              <a:t>Orchestrate Stages of MLOps using Azure Databricks</a:t>
            </a:r>
          </a:p>
        </p:txBody>
      </p:sp>
    </p:spTree>
    <p:extLst>
      <p:ext uri="{BB962C8B-B14F-4D97-AF65-F5344CB8AC3E}">
        <p14:creationId xmlns:p14="http://schemas.microsoft.com/office/powerpoint/2010/main" val="325674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2835338"/>
            <a:ext cx="10972800" cy="1405193"/>
          </a:xfrm>
        </p:spPr>
        <p:txBody>
          <a:bodyPr/>
          <a:lstStyle/>
          <a:p>
            <a:r>
              <a:rPr lang="en-IN" dirty="0"/>
              <a:t>Orchestrate MLOps by using Azure Databricks</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369332"/>
          </a:xfrm>
        </p:spPr>
        <p:txBody>
          <a:bodyPr/>
          <a:lstStyle/>
          <a:p>
            <a:r>
              <a:rPr lang="en-IN" dirty="0"/>
              <a:t>Responsibility, Testability and Reusability</a:t>
            </a:r>
          </a:p>
        </p:txBody>
      </p:sp>
    </p:spTree>
    <p:extLst>
      <p:ext uri="{BB962C8B-B14F-4D97-AF65-F5344CB8AC3E}">
        <p14:creationId xmlns:p14="http://schemas.microsoft.com/office/powerpoint/2010/main" val="294208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a:cs typeface="Segoe UI"/>
              </a:rPr>
              <a:t>Anand </a:t>
            </a:r>
            <a:r>
              <a:rPr lang="en-IN" sz="4400" b="1" dirty="0" err="1">
                <a:latin typeface="Segoe UI"/>
                <a:cs typeface="Segoe UI"/>
              </a:rPr>
              <a:t>Chugh</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369332"/>
          </a:xfrm>
          <a:prstGeom prst="rect">
            <a:avLst/>
          </a:prstGeom>
        </p:spPr>
        <p:txBody>
          <a:bodyPr wrap="square" lIns="0" tIns="0" rIns="0" bIns="0" anchor="t">
            <a:spAutoFit/>
          </a:bodyPr>
          <a:lstStyle/>
          <a:p>
            <a:r>
              <a:rPr lang="en-US" dirty="0">
                <a:latin typeface="Segoe UI"/>
                <a:cs typeface="Segoe UI"/>
              </a:rPr>
              <a:t>Sr. Software Engineer, Microsoft</a:t>
            </a:r>
            <a:endParaRPr lang="en-US" dirty="0"/>
          </a:p>
        </p:txBody>
      </p:sp>
      <p:pic>
        <p:nvPicPr>
          <p:cNvPr id="10" name="Picture Placeholder 9" descr="A person standing in front of a building with palm trees&#10;&#10;Description automatically generated with medium confidence">
            <a:extLst>
              <a:ext uri="{FF2B5EF4-FFF2-40B4-BE49-F238E27FC236}">
                <a16:creationId xmlns:a16="http://schemas.microsoft.com/office/drawing/2014/main" id="{D882A962-B8E1-05D7-B477-45380FDB6BA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8403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a:cs typeface="Segoe UI"/>
              </a:rPr>
              <a:t>Prabal Deb</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369332"/>
          </a:xfrm>
          <a:prstGeom prst="rect">
            <a:avLst/>
          </a:prstGeom>
        </p:spPr>
        <p:txBody>
          <a:bodyPr wrap="square" lIns="0" tIns="0" rIns="0" bIns="0" anchor="t">
            <a:spAutoFit/>
          </a:bodyPr>
          <a:lstStyle/>
          <a:p>
            <a:r>
              <a:rPr lang="en-US" dirty="0">
                <a:latin typeface="Segoe UI"/>
                <a:cs typeface="Segoe UI"/>
              </a:rPr>
              <a:t>Sr. Software Engineer, Microsoft</a:t>
            </a:r>
            <a:endParaRPr lang="en-US" dirty="0"/>
          </a:p>
        </p:txBody>
      </p:sp>
      <p:pic>
        <p:nvPicPr>
          <p:cNvPr id="24" name="Picture Placeholder 23" descr="A person wearing a striped shirt&#10;&#10;Description automatically generated with medium confidence">
            <a:extLst>
              <a:ext uri="{FF2B5EF4-FFF2-40B4-BE49-F238E27FC236}">
                <a16:creationId xmlns:a16="http://schemas.microsoft.com/office/drawing/2014/main" id="{60C3A086-14BD-11B0-A4A0-622E621743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471" b="12471"/>
          <a:stretch>
            <a:fillRect/>
          </a:stretch>
        </p:blipFill>
        <p:spPr>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975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CD9C-EFBD-9133-19BE-13673999E88B}"/>
              </a:ext>
            </a:extLst>
          </p:cNvPr>
          <p:cNvSpPr>
            <a:spLocks noGrp="1"/>
          </p:cNvSpPr>
          <p:nvPr>
            <p:ph type="title"/>
          </p:nvPr>
        </p:nvSpPr>
        <p:spPr>
          <a:xfrm>
            <a:off x="800231" y="167746"/>
            <a:ext cx="5069228" cy="1196610"/>
          </a:xfrm>
        </p:spPr>
        <p:txBody>
          <a:bodyPr/>
          <a:lstStyle/>
          <a:p>
            <a:r>
              <a:rPr lang="en-US" dirty="0"/>
              <a:t>Problem Statement</a:t>
            </a:r>
          </a:p>
        </p:txBody>
      </p:sp>
      <p:sp>
        <p:nvSpPr>
          <p:cNvPr id="3" name="Text Placeholder 2">
            <a:extLst>
              <a:ext uri="{FF2B5EF4-FFF2-40B4-BE49-F238E27FC236}">
                <a16:creationId xmlns:a16="http://schemas.microsoft.com/office/drawing/2014/main" id="{CA00A89E-5B4F-5C9E-8710-941EBACEEF8C}"/>
              </a:ext>
            </a:extLst>
          </p:cNvPr>
          <p:cNvSpPr>
            <a:spLocks noGrp="1"/>
          </p:cNvSpPr>
          <p:nvPr>
            <p:ph type="body" sz="quarter" idx="12"/>
          </p:nvPr>
        </p:nvSpPr>
        <p:spPr>
          <a:xfrm>
            <a:off x="1018782" y="1865461"/>
            <a:ext cx="11585110" cy="4801314"/>
          </a:xfrm>
        </p:spPr>
        <p:txBody>
          <a:bodyPr/>
          <a:lstStyle/>
          <a:p>
            <a:r>
              <a:rPr lang="en-US" dirty="0"/>
              <a:t>NYC Yellow Taxi would like to predict their taxi fares for upcoming rides to enable more profits for drivers. They do not want to run real-time prediction, instead they want to have a batch prediction done for each month and use to in their driver application.</a:t>
            </a:r>
          </a:p>
          <a:p>
            <a:endParaRPr lang="en-US" dirty="0"/>
          </a:p>
          <a:p>
            <a:r>
              <a:rPr lang="en-US" dirty="0"/>
              <a:t>Data Scientist Team worked hard to solve this problem and created a Notebook to demonstrate the solution to the SME. Engineering Team that manages driver application was excited to see the outcome and wanted to have this included in driver application.</a:t>
            </a:r>
          </a:p>
          <a:p>
            <a:endParaRPr lang="en-US" dirty="0"/>
          </a:p>
          <a:p>
            <a:r>
              <a:rPr lang="en-US" dirty="0"/>
              <a:t>Engineering Team decided to use Azure Databricks to implement the solution and started putting an architecture that can run a Machine Learning (ML) model in Production.</a:t>
            </a:r>
          </a:p>
        </p:txBody>
      </p:sp>
    </p:spTree>
    <p:extLst>
      <p:ext uri="{BB962C8B-B14F-4D97-AF65-F5344CB8AC3E}">
        <p14:creationId xmlns:p14="http://schemas.microsoft.com/office/powerpoint/2010/main" val="59338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CD9C-EFBD-9133-19BE-13673999E88B}"/>
              </a:ext>
            </a:extLst>
          </p:cNvPr>
          <p:cNvSpPr>
            <a:spLocks noGrp="1"/>
          </p:cNvSpPr>
          <p:nvPr>
            <p:ph type="title"/>
          </p:nvPr>
        </p:nvSpPr>
        <p:spPr>
          <a:xfrm>
            <a:off x="800231" y="167746"/>
            <a:ext cx="5069228" cy="1196610"/>
          </a:xfrm>
        </p:spPr>
        <p:txBody>
          <a:bodyPr/>
          <a:lstStyle/>
          <a:p>
            <a:r>
              <a:rPr lang="en-US" dirty="0"/>
              <a:t>Problem Statement</a:t>
            </a:r>
          </a:p>
        </p:txBody>
      </p:sp>
      <p:sp>
        <p:nvSpPr>
          <p:cNvPr id="3" name="Text Placeholder 2">
            <a:extLst>
              <a:ext uri="{FF2B5EF4-FFF2-40B4-BE49-F238E27FC236}">
                <a16:creationId xmlns:a16="http://schemas.microsoft.com/office/drawing/2014/main" id="{CA00A89E-5B4F-5C9E-8710-941EBACEEF8C}"/>
              </a:ext>
            </a:extLst>
          </p:cNvPr>
          <p:cNvSpPr>
            <a:spLocks noGrp="1"/>
          </p:cNvSpPr>
          <p:nvPr>
            <p:ph type="body" sz="quarter" idx="12"/>
          </p:nvPr>
        </p:nvSpPr>
        <p:spPr>
          <a:xfrm>
            <a:off x="1018782" y="1865461"/>
            <a:ext cx="11585110" cy="4985980"/>
          </a:xfrm>
        </p:spPr>
        <p:txBody>
          <a:bodyPr/>
          <a:lstStyle/>
          <a:p>
            <a:r>
              <a:rPr lang="en-US" dirty="0"/>
              <a:t>Engineering Team started seeing some of the following problems -</a:t>
            </a:r>
          </a:p>
          <a:p>
            <a:endParaRPr lang="en-US" dirty="0"/>
          </a:p>
          <a:p>
            <a:pPr marL="342900" indent="-342900">
              <a:buFont typeface="Arial" panose="020B0604020202020204" pitchFamily="34" charset="0"/>
              <a:buChar char="•"/>
            </a:pPr>
            <a:r>
              <a:rPr lang="en-US" sz="2000" dirty="0"/>
              <a:t>The ML Model is not something that is created one time and can be used forever, there will be continuous experimentation, development and evolution done by Data Scientist Team.</a:t>
            </a:r>
          </a:p>
          <a:p>
            <a:pPr marL="342900" indent="-342900">
              <a:buFont typeface="Arial" panose="020B0604020202020204" pitchFamily="34" charset="0"/>
              <a:buChar char="•"/>
            </a:pPr>
            <a:r>
              <a:rPr lang="en-US" sz="2000" dirty="0"/>
              <a:t>The codebase that includes Data Science Code (ML Code) and other code that enable ML Model to run (MLOps Code) will be developed in parallel by two different teams, Data Science Team and Engineering Team.</a:t>
            </a:r>
          </a:p>
          <a:p>
            <a:pPr marL="342900" indent="-342900">
              <a:buFont typeface="Arial" panose="020B0604020202020204" pitchFamily="34" charset="0"/>
              <a:buChar char="•"/>
            </a:pPr>
            <a:r>
              <a:rPr lang="en-US" sz="2000" dirty="0"/>
              <a:t>Without enabling Unit Testing in development/CI-Pipeline and E2E Integration Testing of Training and Batch Scoring Pipelines, it’s becoming difficult to maintain quality deliverables.</a:t>
            </a:r>
          </a:p>
          <a:p>
            <a:pPr marL="342900" indent="-342900">
              <a:buFont typeface="Arial" panose="020B0604020202020204" pitchFamily="34" charset="0"/>
              <a:buChar char="•"/>
            </a:pPr>
            <a:r>
              <a:rPr lang="en-US" sz="2000" dirty="0"/>
              <a:t>Tasks that deals with lots of data (feature engineering), take longer time and resources.</a:t>
            </a:r>
          </a:p>
          <a:p>
            <a:endParaRPr lang="en-US" sz="2000" dirty="0"/>
          </a:p>
          <a:p>
            <a:endParaRPr lang="en-US" dirty="0"/>
          </a:p>
          <a:p>
            <a:endParaRPr lang="en-US" dirty="0"/>
          </a:p>
          <a:p>
            <a:r>
              <a:rPr lang="en-US" dirty="0"/>
              <a:t>Hence Engineering Team started adopting MLOps best practices to overcome these problems.</a:t>
            </a:r>
          </a:p>
        </p:txBody>
      </p:sp>
    </p:spTree>
    <p:extLst>
      <p:ext uri="{BB962C8B-B14F-4D97-AF65-F5344CB8AC3E}">
        <p14:creationId xmlns:p14="http://schemas.microsoft.com/office/powerpoint/2010/main" val="276979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67746"/>
            <a:ext cx="4571869" cy="1196610"/>
          </a:xfrm>
        </p:spPr>
        <p:txBody>
          <a:bodyPr/>
          <a:lstStyle/>
          <a:p>
            <a:r>
              <a:rPr lang="en-IN" dirty="0"/>
              <a:t>MLOps Stages</a:t>
            </a:r>
          </a:p>
        </p:txBody>
      </p:sp>
      <p:pic>
        <p:nvPicPr>
          <p:cNvPr id="4098" name="Picture 2" descr="data science lifecycle model process flow">
            <a:extLst>
              <a:ext uri="{FF2B5EF4-FFF2-40B4-BE49-F238E27FC236}">
                <a16:creationId xmlns:a16="http://schemas.microsoft.com/office/drawing/2014/main" id="{107E2764-CC1F-7E4D-0D67-8F25A9EB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30" y="2822430"/>
            <a:ext cx="11899557" cy="34487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E50D54-AAE5-2642-D3C9-B9C3AC73D95B}"/>
              </a:ext>
            </a:extLst>
          </p:cNvPr>
          <p:cNvSpPr txBox="1"/>
          <p:nvPr/>
        </p:nvSpPr>
        <p:spPr>
          <a:xfrm>
            <a:off x="7899005" y="7989615"/>
            <a:ext cx="6731395" cy="184666"/>
          </a:xfrm>
          <a:prstGeom prst="rect">
            <a:avLst/>
          </a:prstGeom>
          <a:noFill/>
        </p:spPr>
        <p:txBody>
          <a:bodyPr wrap="none" lIns="0" tIns="0" rIns="0" bIns="0" rtlCol="0">
            <a:spAutoFit/>
          </a:bodyPr>
          <a:lstStyle/>
          <a:p>
            <a:pPr algn="l"/>
            <a:r>
              <a:rPr lang="en-US" sz="1200" i="1" dirty="0">
                <a:solidFill>
                  <a:schemeClr val="bg1"/>
                </a:solidFill>
                <a:hlinkClick r:id="rId4">
                  <a:extLst>
                    <a:ext uri="{A12FA001-AC4F-418D-AE19-62706E023703}">
                      <ahyp:hlinkClr xmlns:ahyp="http://schemas.microsoft.com/office/drawing/2018/hyperlinkcolor" val="tx"/>
                    </a:ext>
                  </a:extLst>
                </a:hlinkClick>
              </a:rPr>
              <a:t>https://</a:t>
            </a:r>
            <a:r>
              <a:rPr lang="en-US" sz="1200" i="1" dirty="0" err="1">
                <a:solidFill>
                  <a:schemeClr val="bg1"/>
                </a:solidFill>
                <a:hlinkClick r:id="rId4">
                  <a:extLst>
                    <a:ext uri="{A12FA001-AC4F-418D-AE19-62706E023703}">
                      <ahyp:hlinkClr xmlns:ahyp="http://schemas.microsoft.com/office/drawing/2018/hyperlinkcolor" val="tx"/>
                    </a:ext>
                  </a:extLst>
                </a:hlinkClick>
              </a:rPr>
              <a:t>learn.microsoft.com</a:t>
            </a:r>
            <a:r>
              <a:rPr lang="en-US" sz="1200" i="1" dirty="0">
                <a:solidFill>
                  <a:schemeClr val="bg1"/>
                </a:solidFill>
                <a:hlinkClick r:id="rId4">
                  <a:extLst>
                    <a:ext uri="{A12FA001-AC4F-418D-AE19-62706E023703}">
                      <ahyp:hlinkClr xmlns:ahyp="http://schemas.microsoft.com/office/drawing/2018/hyperlinkcolor" val="tx"/>
                    </a:ext>
                  </a:extLst>
                </a:hlinkClick>
              </a:rPr>
              <a:t>/</a:t>
            </a:r>
            <a:r>
              <a:rPr lang="en-US" sz="1200" i="1" dirty="0" err="1">
                <a:solidFill>
                  <a:schemeClr val="bg1"/>
                </a:solidFill>
                <a:hlinkClick r:id="rId4">
                  <a:extLst>
                    <a:ext uri="{A12FA001-AC4F-418D-AE19-62706E023703}">
                      <ahyp:hlinkClr xmlns:ahyp="http://schemas.microsoft.com/office/drawing/2018/hyperlinkcolor" val="tx"/>
                    </a:ext>
                  </a:extLst>
                </a:hlinkClick>
              </a:rPr>
              <a:t>en</a:t>
            </a:r>
            <a:r>
              <a:rPr lang="en-US" sz="1200" i="1" dirty="0">
                <a:solidFill>
                  <a:schemeClr val="bg1"/>
                </a:solidFill>
                <a:hlinkClick r:id="rId4">
                  <a:extLst>
                    <a:ext uri="{A12FA001-AC4F-418D-AE19-62706E023703}">
                      <ahyp:hlinkClr xmlns:ahyp="http://schemas.microsoft.com/office/drawing/2018/hyperlinkcolor" val="tx"/>
                    </a:ext>
                  </a:extLst>
                </a:hlinkClick>
              </a:rPr>
              <a:t>-us/azure/architecture/example-scenario/</a:t>
            </a:r>
            <a:r>
              <a:rPr lang="en-US" sz="1200" i="1" dirty="0" err="1">
                <a:solidFill>
                  <a:schemeClr val="bg1"/>
                </a:solidFill>
                <a:hlinkClick r:id="rId4">
                  <a:extLst>
                    <a:ext uri="{A12FA001-AC4F-418D-AE19-62706E023703}">
                      <ahyp:hlinkClr xmlns:ahyp="http://schemas.microsoft.com/office/drawing/2018/hyperlinkcolor" val="tx"/>
                    </a:ext>
                  </a:extLst>
                </a:hlinkClick>
              </a:rPr>
              <a:t>mlops</a:t>
            </a:r>
            <a:r>
              <a:rPr lang="en-US" sz="1200" i="1" dirty="0">
                <a:solidFill>
                  <a:schemeClr val="bg1"/>
                </a:solidFill>
                <a:hlinkClick r:id="rId4">
                  <a:extLst>
                    <a:ext uri="{A12FA001-AC4F-418D-AE19-62706E023703}">
                      <ahyp:hlinkClr xmlns:ahyp="http://schemas.microsoft.com/office/drawing/2018/hyperlinkcolor" val="tx"/>
                    </a:ext>
                  </a:extLst>
                </a:hlinkClick>
              </a:rPr>
              <a:t>/</a:t>
            </a:r>
            <a:r>
              <a:rPr lang="en-US" sz="1200" i="1" dirty="0" err="1">
                <a:solidFill>
                  <a:schemeClr val="bg1"/>
                </a:solidFill>
                <a:hlinkClick r:id="rId4">
                  <a:extLst>
                    <a:ext uri="{A12FA001-AC4F-418D-AE19-62706E023703}">
                      <ahyp:hlinkClr xmlns:ahyp="http://schemas.microsoft.com/office/drawing/2018/hyperlinkcolor" val="tx"/>
                    </a:ext>
                  </a:extLst>
                </a:hlinkClick>
              </a:rPr>
              <a:t>mlops</a:t>
            </a:r>
            <a:r>
              <a:rPr lang="en-US" sz="1200" i="1" dirty="0">
                <a:solidFill>
                  <a:schemeClr val="bg1"/>
                </a:solidFill>
                <a:hlinkClick r:id="rId4">
                  <a:extLst>
                    <a:ext uri="{A12FA001-AC4F-418D-AE19-62706E023703}">
                      <ahyp:hlinkClr xmlns:ahyp="http://schemas.microsoft.com/office/drawing/2018/hyperlinkcolor" val="tx"/>
                    </a:ext>
                  </a:extLst>
                </a:hlinkClick>
              </a:rPr>
              <a:t>-technical-paper</a:t>
            </a:r>
            <a:endParaRPr lang="en-US" sz="1200" i="1" dirty="0">
              <a:solidFill>
                <a:schemeClr val="bg1"/>
              </a:solidFill>
            </a:endParaRPr>
          </a:p>
        </p:txBody>
      </p:sp>
    </p:spTree>
    <p:extLst>
      <p:ext uri="{BB962C8B-B14F-4D97-AF65-F5344CB8AC3E}">
        <p14:creationId xmlns:p14="http://schemas.microsoft.com/office/powerpoint/2010/main" val="2905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29" y="167746"/>
            <a:ext cx="6183665" cy="1196610"/>
          </a:xfrm>
        </p:spPr>
        <p:txBody>
          <a:bodyPr/>
          <a:lstStyle/>
          <a:p>
            <a:r>
              <a:rPr lang="en-IN" dirty="0"/>
              <a:t>MLOps Stages Deep Dive</a:t>
            </a:r>
          </a:p>
        </p:txBody>
      </p:sp>
      <p:pic>
        <p:nvPicPr>
          <p:cNvPr id="5122" name="Picture 2" descr="Diagram that shows a solution for using Azure Databricks for MLOps.">
            <a:extLst>
              <a:ext uri="{FF2B5EF4-FFF2-40B4-BE49-F238E27FC236}">
                <a16:creationId xmlns:a16="http://schemas.microsoft.com/office/drawing/2014/main" id="{428D4AE1-4982-3BDF-1A37-963F1C8ED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31" y="1364356"/>
            <a:ext cx="11168567" cy="612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340419-256F-A688-D840-2EBFFEED034F}"/>
              </a:ext>
            </a:extLst>
          </p:cNvPr>
          <p:cNvSpPr txBox="1"/>
          <p:nvPr/>
        </p:nvSpPr>
        <p:spPr>
          <a:xfrm>
            <a:off x="6983895" y="7977809"/>
            <a:ext cx="7646505" cy="185530"/>
          </a:xfrm>
          <a:prstGeom prst="rect">
            <a:avLst/>
          </a:prstGeom>
          <a:noFill/>
        </p:spPr>
        <p:txBody>
          <a:bodyPr wrap="square" lIns="0" tIns="0" rIns="0" bIns="0" rtlCol="0">
            <a:spAutoFit/>
          </a:bodyPr>
          <a:lstStyle/>
          <a:p>
            <a:pPr algn="l"/>
            <a:r>
              <a:rPr lang="en-US" sz="1200" i="1" dirty="0">
                <a:solidFill>
                  <a:schemeClr val="bg1"/>
                </a:solidFill>
                <a:hlinkClick r:id="rId4">
                  <a:extLst>
                    <a:ext uri="{A12FA001-AC4F-418D-AE19-62706E023703}">
                      <ahyp:hlinkClr xmlns:ahyp="http://schemas.microsoft.com/office/drawing/2018/hyperlinkcolor" val="tx"/>
                    </a:ext>
                  </a:extLst>
                </a:hlinkClick>
              </a:rPr>
              <a:t>https://</a:t>
            </a:r>
            <a:r>
              <a:rPr lang="en-US" sz="1200" i="1" dirty="0" err="1">
                <a:solidFill>
                  <a:schemeClr val="bg1"/>
                </a:solidFill>
                <a:hlinkClick r:id="rId4">
                  <a:extLst>
                    <a:ext uri="{A12FA001-AC4F-418D-AE19-62706E023703}">
                      <ahyp:hlinkClr xmlns:ahyp="http://schemas.microsoft.com/office/drawing/2018/hyperlinkcolor" val="tx"/>
                    </a:ext>
                  </a:extLst>
                </a:hlinkClick>
              </a:rPr>
              <a:t>learn.microsoft.com</a:t>
            </a:r>
            <a:r>
              <a:rPr lang="en-US" sz="1200" i="1" dirty="0">
                <a:solidFill>
                  <a:schemeClr val="bg1"/>
                </a:solidFill>
                <a:hlinkClick r:id="rId4">
                  <a:extLst>
                    <a:ext uri="{A12FA001-AC4F-418D-AE19-62706E023703}">
                      <ahyp:hlinkClr xmlns:ahyp="http://schemas.microsoft.com/office/drawing/2018/hyperlinkcolor" val="tx"/>
                    </a:ext>
                  </a:extLst>
                </a:hlinkClick>
              </a:rPr>
              <a:t>/</a:t>
            </a:r>
            <a:r>
              <a:rPr lang="en-US" sz="1200" i="1" dirty="0" err="1">
                <a:solidFill>
                  <a:schemeClr val="bg1"/>
                </a:solidFill>
                <a:hlinkClick r:id="rId4">
                  <a:extLst>
                    <a:ext uri="{A12FA001-AC4F-418D-AE19-62706E023703}">
                      <ahyp:hlinkClr xmlns:ahyp="http://schemas.microsoft.com/office/drawing/2018/hyperlinkcolor" val="tx"/>
                    </a:ext>
                  </a:extLst>
                </a:hlinkClick>
              </a:rPr>
              <a:t>en</a:t>
            </a:r>
            <a:r>
              <a:rPr lang="en-US" sz="1200" i="1" dirty="0">
                <a:solidFill>
                  <a:schemeClr val="bg1"/>
                </a:solidFill>
                <a:hlinkClick r:id="rId4">
                  <a:extLst>
                    <a:ext uri="{A12FA001-AC4F-418D-AE19-62706E023703}">
                      <ahyp:hlinkClr xmlns:ahyp="http://schemas.microsoft.com/office/drawing/2018/hyperlinkcolor" val="tx"/>
                    </a:ext>
                  </a:extLst>
                </a:hlinkClick>
              </a:rPr>
              <a:t>-us/azure/architecture/reference-architectures/ai/orchestrate-</a:t>
            </a:r>
            <a:r>
              <a:rPr lang="en-US" sz="1200" i="1" dirty="0" err="1">
                <a:solidFill>
                  <a:schemeClr val="bg1"/>
                </a:solidFill>
                <a:hlinkClick r:id="rId4">
                  <a:extLst>
                    <a:ext uri="{A12FA001-AC4F-418D-AE19-62706E023703}">
                      <ahyp:hlinkClr xmlns:ahyp="http://schemas.microsoft.com/office/drawing/2018/hyperlinkcolor" val="tx"/>
                    </a:ext>
                  </a:extLst>
                </a:hlinkClick>
              </a:rPr>
              <a:t>mlops</a:t>
            </a:r>
            <a:r>
              <a:rPr lang="en-US" sz="1200" i="1" dirty="0">
                <a:solidFill>
                  <a:schemeClr val="bg1"/>
                </a:solidFill>
                <a:hlinkClick r:id="rId4">
                  <a:extLst>
                    <a:ext uri="{A12FA001-AC4F-418D-AE19-62706E023703}">
                      <ahyp:hlinkClr xmlns:ahyp="http://schemas.microsoft.com/office/drawing/2018/hyperlinkcolor" val="tx"/>
                    </a:ext>
                  </a:extLst>
                </a:hlinkClick>
              </a:rPr>
              <a:t>-azure-</a:t>
            </a:r>
            <a:r>
              <a:rPr lang="en-US" sz="1200" i="1" dirty="0" err="1">
                <a:solidFill>
                  <a:schemeClr val="bg1"/>
                </a:solidFill>
                <a:hlinkClick r:id="rId4">
                  <a:extLst>
                    <a:ext uri="{A12FA001-AC4F-418D-AE19-62706E023703}">
                      <ahyp:hlinkClr xmlns:ahyp="http://schemas.microsoft.com/office/drawing/2018/hyperlinkcolor" val="tx"/>
                    </a:ext>
                  </a:extLst>
                </a:hlinkClick>
              </a:rPr>
              <a:t>databricks</a:t>
            </a:r>
            <a:endParaRPr lang="en-US" sz="1200" i="1" dirty="0">
              <a:solidFill>
                <a:schemeClr val="bg1"/>
              </a:solidFill>
            </a:endParaRPr>
          </a:p>
        </p:txBody>
      </p:sp>
    </p:spTree>
    <p:extLst>
      <p:ext uri="{BB962C8B-B14F-4D97-AF65-F5344CB8AC3E}">
        <p14:creationId xmlns:p14="http://schemas.microsoft.com/office/powerpoint/2010/main" val="56584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67746"/>
            <a:ext cx="6283322" cy="1196610"/>
          </a:xfrm>
        </p:spPr>
        <p:txBody>
          <a:bodyPr/>
          <a:lstStyle/>
          <a:p>
            <a:r>
              <a:rPr lang="en-IN" dirty="0"/>
              <a:t>MLOps Stages Deep Dive</a:t>
            </a:r>
          </a:p>
        </p:txBody>
      </p:sp>
      <p:pic>
        <p:nvPicPr>
          <p:cNvPr id="5122" name="Picture 2" descr="Diagram that shows a solution for using Azure Databricks for MLOps.">
            <a:extLst>
              <a:ext uri="{FF2B5EF4-FFF2-40B4-BE49-F238E27FC236}">
                <a16:creationId xmlns:a16="http://schemas.microsoft.com/office/drawing/2014/main" id="{428D4AE1-4982-3BDF-1A37-963F1C8EDCEF}"/>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a:stretch>
            <a:fillRect/>
          </a:stretch>
        </p:blipFill>
        <p:spPr bwMode="auto">
          <a:xfrm>
            <a:off x="804499" y="1364356"/>
            <a:ext cx="11168567" cy="6127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6292FFA-B20D-F0FA-8C13-6149B1CF4D73}"/>
              </a:ext>
            </a:extLst>
          </p:cNvPr>
          <p:cNvPicPr>
            <a:picLocks noChangeAspect="1"/>
          </p:cNvPicPr>
          <p:nvPr/>
        </p:nvPicPr>
        <p:blipFill>
          <a:blip r:embed="rId4"/>
          <a:stretch>
            <a:fillRect/>
          </a:stretch>
        </p:blipFill>
        <p:spPr>
          <a:xfrm>
            <a:off x="2009882" y="2958645"/>
            <a:ext cx="3697955" cy="2139313"/>
          </a:xfrm>
          <a:prstGeom prst="rect">
            <a:avLst/>
          </a:prstGeom>
          <a:effectLst>
            <a:glow rad="635000">
              <a:schemeClr val="accent1">
                <a:satMod val="175000"/>
                <a:alpha val="40000"/>
              </a:schemeClr>
            </a:glow>
          </a:effectLst>
        </p:spPr>
      </p:pic>
      <p:pic>
        <p:nvPicPr>
          <p:cNvPr id="3" name="Picture 2">
            <a:extLst>
              <a:ext uri="{FF2B5EF4-FFF2-40B4-BE49-F238E27FC236}">
                <a16:creationId xmlns:a16="http://schemas.microsoft.com/office/drawing/2014/main" id="{62C1EE4C-3828-35E1-EC78-BE2CE1348FD9}"/>
              </a:ext>
            </a:extLst>
          </p:cNvPr>
          <p:cNvPicPr>
            <a:picLocks noChangeAspect="1"/>
          </p:cNvPicPr>
          <p:nvPr/>
        </p:nvPicPr>
        <p:blipFill>
          <a:blip r:embed="rId5"/>
          <a:stretch>
            <a:fillRect/>
          </a:stretch>
        </p:blipFill>
        <p:spPr>
          <a:xfrm>
            <a:off x="9504645" y="3719862"/>
            <a:ext cx="3566530" cy="1495642"/>
          </a:xfrm>
          <a:prstGeom prst="rect">
            <a:avLst/>
          </a:prstGeom>
          <a:effectLst>
            <a:glow rad="635000">
              <a:schemeClr val="accent1">
                <a:satMod val="175000"/>
                <a:alpha val="40000"/>
              </a:schemeClr>
            </a:glow>
          </a:effectLst>
        </p:spPr>
      </p:pic>
      <p:sp>
        <p:nvSpPr>
          <p:cNvPr id="6" name="TextBox 5">
            <a:extLst>
              <a:ext uri="{FF2B5EF4-FFF2-40B4-BE49-F238E27FC236}">
                <a16:creationId xmlns:a16="http://schemas.microsoft.com/office/drawing/2014/main" id="{F708EFE5-B9D0-C552-53E5-3C546447F4AC}"/>
              </a:ext>
            </a:extLst>
          </p:cNvPr>
          <p:cNvSpPr txBox="1"/>
          <p:nvPr/>
        </p:nvSpPr>
        <p:spPr>
          <a:xfrm>
            <a:off x="6983895" y="7977809"/>
            <a:ext cx="7646505" cy="185530"/>
          </a:xfrm>
          <a:prstGeom prst="rect">
            <a:avLst/>
          </a:prstGeom>
          <a:noFill/>
        </p:spPr>
        <p:txBody>
          <a:bodyPr wrap="square" lIns="0" tIns="0" rIns="0" bIns="0" rtlCol="0">
            <a:spAutoFit/>
          </a:bodyPr>
          <a:lstStyle/>
          <a:p>
            <a:pPr algn="l"/>
            <a:r>
              <a:rPr lang="en-US" sz="1200" i="1" dirty="0">
                <a:solidFill>
                  <a:schemeClr val="bg1"/>
                </a:solidFill>
                <a:hlinkClick r:id="rId6">
                  <a:extLst>
                    <a:ext uri="{A12FA001-AC4F-418D-AE19-62706E023703}">
                      <ahyp:hlinkClr xmlns:ahyp="http://schemas.microsoft.com/office/drawing/2018/hyperlinkcolor" val="tx"/>
                    </a:ext>
                  </a:extLst>
                </a:hlinkClick>
              </a:rPr>
              <a:t>https://</a:t>
            </a:r>
            <a:r>
              <a:rPr lang="en-US" sz="1200" i="1" dirty="0" err="1">
                <a:solidFill>
                  <a:schemeClr val="bg1"/>
                </a:solidFill>
                <a:hlinkClick r:id="rId6">
                  <a:extLst>
                    <a:ext uri="{A12FA001-AC4F-418D-AE19-62706E023703}">
                      <ahyp:hlinkClr xmlns:ahyp="http://schemas.microsoft.com/office/drawing/2018/hyperlinkcolor" val="tx"/>
                    </a:ext>
                  </a:extLst>
                </a:hlinkClick>
              </a:rPr>
              <a:t>learn.microsoft.com</a:t>
            </a:r>
            <a:r>
              <a:rPr lang="en-US" sz="1200" i="1" dirty="0">
                <a:solidFill>
                  <a:schemeClr val="bg1"/>
                </a:solidFill>
                <a:hlinkClick r:id="rId6">
                  <a:extLst>
                    <a:ext uri="{A12FA001-AC4F-418D-AE19-62706E023703}">
                      <ahyp:hlinkClr xmlns:ahyp="http://schemas.microsoft.com/office/drawing/2018/hyperlinkcolor" val="tx"/>
                    </a:ext>
                  </a:extLst>
                </a:hlinkClick>
              </a:rPr>
              <a:t>/</a:t>
            </a:r>
            <a:r>
              <a:rPr lang="en-US" sz="1200" i="1" dirty="0" err="1">
                <a:solidFill>
                  <a:schemeClr val="bg1"/>
                </a:solidFill>
                <a:hlinkClick r:id="rId6">
                  <a:extLst>
                    <a:ext uri="{A12FA001-AC4F-418D-AE19-62706E023703}">
                      <ahyp:hlinkClr xmlns:ahyp="http://schemas.microsoft.com/office/drawing/2018/hyperlinkcolor" val="tx"/>
                    </a:ext>
                  </a:extLst>
                </a:hlinkClick>
              </a:rPr>
              <a:t>en</a:t>
            </a:r>
            <a:r>
              <a:rPr lang="en-US" sz="1200" i="1" dirty="0">
                <a:solidFill>
                  <a:schemeClr val="bg1"/>
                </a:solidFill>
                <a:hlinkClick r:id="rId6">
                  <a:extLst>
                    <a:ext uri="{A12FA001-AC4F-418D-AE19-62706E023703}">
                      <ahyp:hlinkClr xmlns:ahyp="http://schemas.microsoft.com/office/drawing/2018/hyperlinkcolor" val="tx"/>
                    </a:ext>
                  </a:extLst>
                </a:hlinkClick>
              </a:rPr>
              <a:t>-us/azure/architecture/reference-architectures/ai/orchestrate-</a:t>
            </a:r>
            <a:r>
              <a:rPr lang="en-US" sz="1200" i="1" dirty="0" err="1">
                <a:solidFill>
                  <a:schemeClr val="bg1"/>
                </a:solidFill>
                <a:hlinkClick r:id="rId6">
                  <a:extLst>
                    <a:ext uri="{A12FA001-AC4F-418D-AE19-62706E023703}">
                      <ahyp:hlinkClr xmlns:ahyp="http://schemas.microsoft.com/office/drawing/2018/hyperlinkcolor" val="tx"/>
                    </a:ext>
                  </a:extLst>
                </a:hlinkClick>
              </a:rPr>
              <a:t>mlops</a:t>
            </a:r>
            <a:r>
              <a:rPr lang="en-US" sz="1200" i="1" dirty="0">
                <a:solidFill>
                  <a:schemeClr val="bg1"/>
                </a:solidFill>
                <a:hlinkClick r:id="rId6">
                  <a:extLst>
                    <a:ext uri="{A12FA001-AC4F-418D-AE19-62706E023703}">
                      <ahyp:hlinkClr xmlns:ahyp="http://schemas.microsoft.com/office/drawing/2018/hyperlinkcolor" val="tx"/>
                    </a:ext>
                  </a:extLst>
                </a:hlinkClick>
              </a:rPr>
              <a:t>-azure-</a:t>
            </a:r>
            <a:r>
              <a:rPr lang="en-US" sz="1200" i="1" dirty="0" err="1">
                <a:solidFill>
                  <a:schemeClr val="bg1"/>
                </a:solidFill>
                <a:hlinkClick r:id="rId6">
                  <a:extLst>
                    <a:ext uri="{A12FA001-AC4F-418D-AE19-62706E023703}">
                      <ahyp:hlinkClr xmlns:ahyp="http://schemas.microsoft.com/office/drawing/2018/hyperlinkcolor" val="tx"/>
                    </a:ext>
                  </a:extLst>
                </a:hlinkClick>
              </a:rPr>
              <a:t>databricks</a:t>
            </a:r>
            <a:endParaRPr lang="en-US" sz="1200" i="1" dirty="0">
              <a:solidFill>
                <a:schemeClr val="bg1"/>
              </a:solidFill>
            </a:endParaRPr>
          </a:p>
        </p:txBody>
      </p:sp>
    </p:spTree>
    <p:extLst>
      <p:ext uri="{BB962C8B-B14F-4D97-AF65-F5344CB8AC3E}">
        <p14:creationId xmlns:p14="http://schemas.microsoft.com/office/powerpoint/2010/main" val="185798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3.xml><?xml version="1.0" encoding="utf-8"?>
<ds:datastoreItem xmlns:ds="http://schemas.openxmlformats.org/officeDocument/2006/customXml" ds:itemID="{05DE981C-02F8-499E-81ED-0B76C44C2D1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8e29ddae-502e-47f8-b6ac-1930e43e0c49"/>
    <ds:schemaRef ds:uri="http://purl.org/dc/terms/"/>
    <ds:schemaRef ds:uri="http://schemas.openxmlformats.org/package/2006/metadata/core-properties"/>
    <ds:schemaRef ds:uri="f9ea4d1f-cef4-4148-b1b3-16bb27743a9d"/>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Windows_PowerPoint_Template-2020</Template>
  <TotalTime>0</TotalTime>
  <Words>705</Words>
  <Application>Microsoft Macintosh PowerPoint</Application>
  <PresentationFormat>Custom</PresentationFormat>
  <Paragraphs>98</Paragraphs>
  <Slides>19</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Segoe UI</vt:lpstr>
      <vt:lpstr>Segoe UI Semibold</vt:lpstr>
      <vt:lpstr>Poppins</vt:lpstr>
      <vt:lpstr>Calibri</vt:lpstr>
      <vt:lpstr>Segoe UI Semibold (Headings)</vt:lpstr>
      <vt:lpstr>.Apple Color Emoji UI</vt:lpstr>
      <vt:lpstr>Wingdings</vt:lpstr>
      <vt:lpstr>Poppins Light</vt:lpstr>
      <vt:lpstr>Document template - Corp grid</vt:lpstr>
      <vt:lpstr>1_Document template - Corp grid</vt:lpstr>
      <vt:lpstr>PowerPoint Presentation</vt:lpstr>
      <vt:lpstr>Orchestrate MLOps by using Azure Databricks</vt:lpstr>
      <vt:lpstr>Anand Chugh</vt:lpstr>
      <vt:lpstr>Prabal Deb</vt:lpstr>
      <vt:lpstr>Problem Statement</vt:lpstr>
      <vt:lpstr>Problem Statement</vt:lpstr>
      <vt:lpstr>MLOps Stages</vt:lpstr>
      <vt:lpstr>MLOps Stages Deep Dive</vt:lpstr>
      <vt:lpstr>MLOps Stages Deep Dive</vt:lpstr>
      <vt:lpstr>Orchestration of Model Training</vt:lpstr>
      <vt:lpstr>Orchestration of Batch Scoring</vt:lpstr>
      <vt:lpstr>Responsibility</vt:lpstr>
      <vt:lpstr>Testability</vt:lpstr>
      <vt:lpstr>Reusability</vt:lpstr>
      <vt:lpstr>Demo of Orchestration </vt:lpstr>
      <vt:lpstr>How to re-use this template</vt:lpstr>
      <vt:lpstr>PowerPoint Presentation</vt:lpstr>
      <vt:lpstr>Q &amp; A</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12</cp:revision>
  <dcterms:created xsi:type="dcterms:W3CDTF">2020-10-17T05:30:34Z</dcterms:created>
  <dcterms:modified xsi:type="dcterms:W3CDTF">2022-10-20T18:08:40Z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